
<file path=[Content_Types].xml><?xml version="1.0" encoding="utf-8"?>
<Types xmlns="http://schemas.openxmlformats.org/package/2006/content-types">
  <Default Extension="bin" ContentType="application/vnd.openxmlformats-officedocument.oleObject"/>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omments/comment1.xml" ContentType="application/vnd.openxmlformats-officedocument.presentationml.comment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 id="2147483693" r:id="rId2"/>
    <p:sldMasterId id="2147483705" r:id="rId3"/>
  </p:sldMasterIdLst>
  <p:notesMasterIdLst>
    <p:notesMasterId r:id="rId51"/>
  </p:notesMasterIdLst>
  <p:sldIdLst>
    <p:sldId id="256" r:id="rId4"/>
    <p:sldId id="257" r:id="rId5"/>
    <p:sldId id="324" r:id="rId6"/>
    <p:sldId id="315" r:id="rId7"/>
    <p:sldId id="330" r:id="rId8"/>
    <p:sldId id="331" r:id="rId9"/>
    <p:sldId id="350" r:id="rId10"/>
    <p:sldId id="326" r:id="rId11"/>
    <p:sldId id="349" r:id="rId12"/>
    <p:sldId id="327" r:id="rId13"/>
    <p:sldId id="329" r:id="rId14"/>
    <p:sldId id="378" r:id="rId15"/>
    <p:sldId id="343" r:id="rId16"/>
    <p:sldId id="322" r:id="rId17"/>
    <p:sldId id="348" r:id="rId18"/>
    <p:sldId id="266" r:id="rId19"/>
    <p:sldId id="380" r:id="rId20"/>
    <p:sldId id="323" r:id="rId21"/>
    <p:sldId id="265" r:id="rId22"/>
    <p:sldId id="279" r:id="rId23"/>
    <p:sldId id="281" r:id="rId24"/>
    <p:sldId id="282" r:id="rId25"/>
    <p:sldId id="267" r:id="rId26"/>
    <p:sldId id="381" r:id="rId27"/>
    <p:sldId id="269" r:id="rId28"/>
    <p:sldId id="277" r:id="rId29"/>
    <p:sldId id="268" r:id="rId30"/>
    <p:sldId id="270" r:id="rId31"/>
    <p:sldId id="271" r:id="rId32"/>
    <p:sldId id="272" r:id="rId33"/>
    <p:sldId id="273" r:id="rId34"/>
    <p:sldId id="274" r:id="rId35"/>
    <p:sldId id="275" r:id="rId36"/>
    <p:sldId id="382" r:id="rId37"/>
    <p:sldId id="297" r:id="rId38"/>
    <p:sldId id="298" r:id="rId39"/>
    <p:sldId id="280" r:id="rId40"/>
    <p:sldId id="376" r:id="rId41"/>
    <p:sldId id="296" r:id="rId42"/>
    <p:sldId id="258" r:id="rId43"/>
    <p:sldId id="366" r:id="rId44"/>
    <p:sldId id="361" r:id="rId45"/>
    <p:sldId id="359" r:id="rId46"/>
    <p:sldId id="318" r:id="rId47"/>
    <p:sldId id="372" r:id="rId48"/>
    <p:sldId id="377" r:id="rId49"/>
    <p:sldId id="299"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6" clrIdx="0">
    <p:extLst>
      <p:ext uri="{19B8F6BF-5375-455C-9EA6-DF929625EA0E}">
        <p15:presenceInfo xmlns:p15="http://schemas.microsoft.com/office/powerpoint/2012/main" userId="Microsoft Office User" providerId="None"/>
      </p:ext>
    </p:extLst>
  </p:cmAuthor>
  <p:cmAuthor id="2" name="Wray-Gordon, Floris Rosalyn (CDC/GHC/DGHT) (CTR)" initials="W(" lastIdx="4" clrIdx="1">
    <p:extLst>
      <p:ext uri="{19B8F6BF-5375-455C-9EA6-DF929625EA0E}">
        <p15:presenceInfo xmlns:p15="http://schemas.microsoft.com/office/powerpoint/2012/main" userId="S::kvf5@cdc.gov::cc1fc273-d38a-468c-8d8f-ec8d7b7cfd5a" providerId="AD"/>
      </p:ext>
    </p:extLst>
  </p:cmAuthor>
  <p:cmAuthor id="3" name="EPUser" initials="E" lastIdx="15" clrIdx="2">
    <p:extLst>
      <p:ext uri="{19B8F6BF-5375-455C-9EA6-DF929625EA0E}">
        <p15:presenceInfo xmlns:p15="http://schemas.microsoft.com/office/powerpoint/2012/main" userId="EPUser" providerId="None"/>
      </p:ext>
    </p:extLst>
  </p:cmAuthor>
  <p:cmAuthor id="4" name="David Onyango" initials="DO" lastIdx="3" clrIdx="3">
    <p:extLst>
      <p:ext uri="{19B8F6BF-5375-455C-9EA6-DF929625EA0E}">
        <p15:presenceInfo xmlns:p15="http://schemas.microsoft.com/office/powerpoint/2012/main" userId="S-1-5-21-2749913226-3945343149-1393762777-3920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56"/>
      </p:cViewPr>
      <p:guideLst/>
    </p:cSldViewPr>
  </p:slideViewPr>
  <p:notesTextViewPr>
    <p:cViewPr>
      <p:scale>
        <a:sx n="1" d="1"/>
        <a:sy n="1" d="1"/>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LENOVO\Desktop\Desktop\DTSPT%202022%20MATERIALS\DTS%20PT%20ROUND%205\Analysis%20of%20Result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sylkay\Library\Containers\com.microsoft.Excel\Data\Library\Application%20Support\Microsoft\Book3%20(version%201).xlsb"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cap="none" spc="0" normalizeH="0" baseline="0">
                <a:solidFill>
                  <a:schemeClr val="tx1">
                    <a:lumMod val="65000"/>
                    <a:lumOff val="35000"/>
                  </a:schemeClr>
                </a:solidFill>
                <a:latin typeface="Times New Roman" panose="02020603050405020304" pitchFamily="18" charset="0"/>
                <a:ea typeface="+mj-ea"/>
                <a:cs typeface="Times New Roman" panose="02020603050405020304" pitchFamily="18" charset="0"/>
              </a:defRPr>
            </a:pPr>
            <a:r>
              <a:rPr lang="en-US" b="1" dirty="0"/>
              <a:t>REGIONAL</a:t>
            </a:r>
            <a:r>
              <a:rPr lang="en-US" b="1" baseline="0" dirty="0"/>
              <a:t> PERFORMANCES R1-R5</a:t>
            </a:r>
            <a:endParaRPr lang="en-US" b="1" dirty="0"/>
          </a:p>
        </c:rich>
      </c:tx>
      <c:overlay val="0"/>
      <c:spPr>
        <a:noFill/>
        <a:ln>
          <a:noFill/>
        </a:ln>
        <a:effectLst/>
      </c:spPr>
      <c:txPr>
        <a:bodyPr rot="0" spcFirstLastPara="1" vertOverflow="ellipsis" vert="horz" wrap="square" anchor="ctr" anchorCtr="1"/>
        <a:lstStyle/>
        <a:p>
          <a:pPr>
            <a:defRPr sz="2160" b="0" i="0" u="none" strike="noStrike" kern="1200" cap="none" spc="0" normalizeH="0" baseline="0">
              <a:solidFill>
                <a:schemeClr val="tx1">
                  <a:lumMod val="65000"/>
                  <a:lumOff val="35000"/>
                </a:schemeClr>
              </a:solidFill>
              <a:latin typeface="Times New Roman" panose="02020603050405020304" pitchFamily="18" charset="0"/>
              <a:ea typeface="+mj-ea"/>
              <a:cs typeface="Times New Roman" panose="02020603050405020304" pitchFamily="18" charset="0"/>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Sheet2!$E$1</c:f>
              <c:strCache>
                <c:ptCount val="1"/>
                <c:pt idx="0">
                  <c:v>Round 1</c:v>
                </c:pt>
              </c:strCache>
            </c:strRef>
          </c:tx>
          <c:spPr>
            <a:solidFill>
              <a:schemeClr val="accent1"/>
            </a:solidFill>
            <a:ln>
              <a:noFill/>
            </a:ln>
            <a:effectLst/>
            <a:sp3d/>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Sheet2!$D$2:$D$4</c:f>
              <c:strCache>
                <c:ptCount val="3"/>
                <c:pt idx="0">
                  <c:v>Ahafo </c:v>
                </c:pt>
                <c:pt idx="1">
                  <c:v>Western</c:v>
                </c:pt>
                <c:pt idx="2">
                  <c:v>Western North</c:v>
                </c:pt>
              </c:strCache>
            </c:strRef>
          </c:cat>
          <c:val>
            <c:numRef>
              <c:f>Sheet2!$E$2:$E$4</c:f>
              <c:numCache>
                <c:formatCode>General</c:formatCode>
                <c:ptCount val="3"/>
                <c:pt idx="0">
                  <c:v>83</c:v>
                </c:pt>
                <c:pt idx="1">
                  <c:v>95</c:v>
                </c:pt>
                <c:pt idx="2">
                  <c:v>87</c:v>
                </c:pt>
              </c:numCache>
            </c:numRef>
          </c:val>
          <c:extLst>
            <c:ext xmlns:c16="http://schemas.microsoft.com/office/drawing/2014/chart" uri="{C3380CC4-5D6E-409C-BE32-E72D297353CC}">
              <c16:uniqueId val="{00000000-F506-4FE7-AACE-9FC2AD1E75E4}"/>
            </c:ext>
          </c:extLst>
        </c:ser>
        <c:ser>
          <c:idx val="1"/>
          <c:order val="1"/>
          <c:tx>
            <c:strRef>
              <c:f>Sheet2!$F$1</c:f>
              <c:strCache>
                <c:ptCount val="1"/>
                <c:pt idx="0">
                  <c:v>Round 2</c:v>
                </c:pt>
              </c:strCache>
            </c:strRef>
          </c:tx>
          <c:spPr>
            <a:solidFill>
              <a:schemeClr val="accent2"/>
            </a:solidFill>
            <a:ln>
              <a:noFill/>
            </a:ln>
            <a:effectLst/>
            <a:sp3d/>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Sheet2!$D$2:$D$4</c:f>
              <c:strCache>
                <c:ptCount val="3"/>
                <c:pt idx="0">
                  <c:v>Ahafo </c:v>
                </c:pt>
                <c:pt idx="1">
                  <c:v>Western</c:v>
                </c:pt>
                <c:pt idx="2">
                  <c:v>Western North</c:v>
                </c:pt>
              </c:strCache>
            </c:strRef>
          </c:cat>
          <c:val>
            <c:numRef>
              <c:f>Sheet2!$F$2:$F$4</c:f>
              <c:numCache>
                <c:formatCode>General</c:formatCode>
                <c:ptCount val="3"/>
                <c:pt idx="0">
                  <c:v>91</c:v>
                </c:pt>
                <c:pt idx="1">
                  <c:v>92</c:v>
                </c:pt>
                <c:pt idx="2">
                  <c:v>81</c:v>
                </c:pt>
              </c:numCache>
            </c:numRef>
          </c:val>
          <c:extLst>
            <c:ext xmlns:c16="http://schemas.microsoft.com/office/drawing/2014/chart" uri="{C3380CC4-5D6E-409C-BE32-E72D297353CC}">
              <c16:uniqueId val="{00000001-F506-4FE7-AACE-9FC2AD1E75E4}"/>
            </c:ext>
          </c:extLst>
        </c:ser>
        <c:ser>
          <c:idx val="2"/>
          <c:order val="2"/>
          <c:tx>
            <c:strRef>
              <c:f>Sheet2!$G$1</c:f>
              <c:strCache>
                <c:ptCount val="1"/>
                <c:pt idx="0">
                  <c:v>Round 3</c:v>
                </c:pt>
              </c:strCache>
            </c:strRef>
          </c:tx>
          <c:spPr>
            <a:solidFill>
              <a:schemeClr val="accent3"/>
            </a:solidFill>
            <a:ln>
              <a:noFill/>
            </a:ln>
            <a:effectLst/>
            <a:sp3d/>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Sheet2!$D$2:$D$4</c:f>
              <c:strCache>
                <c:ptCount val="3"/>
                <c:pt idx="0">
                  <c:v>Ahafo </c:v>
                </c:pt>
                <c:pt idx="1">
                  <c:v>Western</c:v>
                </c:pt>
                <c:pt idx="2">
                  <c:v>Western North</c:v>
                </c:pt>
              </c:strCache>
            </c:strRef>
          </c:cat>
          <c:val>
            <c:numRef>
              <c:f>Sheet2!$G$2:$G$4</c:f>
              <c:numCache>
                <c:formatCode>General</c:formatCode>
                <c:ptCount val="3"/>
                <c:pt idx="0">
                  <c:v>79</c:v>
                </c:pt>
                <c:pt idx="1">
                  <c:v>85</c:v>
                </c:pt>
                <c:pt idx="2">
                  <c:v>82</c:v>
                </c:pt>
              </c:numCache>
            </c:numRef>
          </c:val>
          <c:extLst>
            <c:ext xmlns:c16="http://schemas.microsoft.com/office/drawing/2014/chart" uri="{C3380CC4-5D6E-409C-BE32-E72D297353CC}">
              <c16:uniqueId val="{00000002-F506-4FE7-AACE-9FC2AD1E75E4}"/>
            </c:ext>
          </c:extLst>
        </c:ser>
        <c:ser>
          <c:idx val="3"/>
          <c:order val="3"/>
          <c:tx>
            <c:strRef>
              <c:f>Sheet2!$H$1</c:f>
              <c:strCache>
                <c:ptCount val="1"/>
                <c:pt idx="0">
                  <c:v>Round 4</c:v>
                </c:pt>
              </c:strCache>
            </c:strRef>
          </c:tx>
          <c:spPr>
            <a:solidFill>
              <a:schemeClr val="accent4"/>
            </a:solidFill>
            <a:ln>
              <a:noFill/>
            </a:ln>
            <a:effectLst/>
            <a:sp3d/>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Sheet2!$D$2:$D$4</c:f>
              <c:strCache>
                <c:ptCount val="3"/>
                <c:pt idx="0">
                  <c:v>Ahafo </c:v>
                </c:pt>
                <c:pt idx="1">
                  <c:v>Western</c:v>
                </c:pt>
                <c:pt idx="2">
                  <c:v>Western North</c:v>
                </c:pt>
              </c:strCache>
            </c:strRef>
          </c:cat>
          <c:val>
            <c:numRef>
              <c:f>Sheet2!$H$2:$H$4</c:f>
              <c:numCache>
                <c:formatCode>General</c:formatCode>
                <c:ptCount val="3"/>
                <c:pt idx="0">
                  <c:v>89</c:v>
                </c:pt>
                <c:pt idx="1">
                  <c:v>89</c:v>
                </c:pt>
                <c:pt idx="2">
                  <c:v>87</c:v>
                </c:pt>
              </c:numCache>
            </c:numRef>
          </c:val>
          <c:extLst>
            <c:ext xmlns:c16="http://schemas.microsoft.com/office/drawing/2014/chart" uri="{C3380CC4-5D6E-409C-BE32-E72D297353CC}">
              <c16:uniqueId val="{00000003-F506-4FE7-AACE-9FC2AD1E75E4}"/>
            </c:ext>
          </c:extLst>
        </c:ser>
        <c:ser>
          <c:idx val="4"/>
          <c:order val="4"/>
          <c:tx>
            <c:strRef>
              <c:f>Sheet2!$I$1</c:f>
              <c:strCache>
                <c:ptCount val="1"/>
                <c:pt idx="0">
                  <c:v>Round 5</c:v>
                </c:pt>
              </c:strCache>
            </c:strRef>
          </c:tx>
          <c:spPr>
            <a:solidFill>
              <a:schemeClr val="accent5"/>
            </a:solidFill>
            <a:ln>
              <a:noFill/>
            </a:ln>
            <a:effectLst/>
            <a:sp3d/>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Sheet2!$D$2:$D$4</c:f>
              <c:strCache>
                <c:ptCount val="3"/>
                <c:pt idx="0">
                  <c:v>Ahafo </c:v>
                </c:pt>
                <c:pt idx="1">
                  <c:v>Western</c:v>
                </c:pt>
                <c:pt idx="2">
                  <c:v>Western North</c:v>
                </c:pt>
              </c:strCache>
            </c:strRef>
          </c:cat>
          <c:val>
            <c:numRef>
              <c:f>Sheet2!$I$2:$I$4</c:f>
              <c:numCache>
                <c:formatCode>General</c:formatCode>
                <c:ptCount val="3"/>
                <c:pt idx="0">
                  <c:v>86</c:v>
                </c:pt>
                <c:pt idx="1">
                  <c:v>86</c:v>
                </c:pt>
                <c:pt idx="2">
                  <c:v>73</c:v>
                </c:pt>
              </c:numCache>
            </c:numRef>
          </c:val>
          <c:extLst>
            <c:ext xmlns:c16="http://schemas.microsoft.com/office/drawing/2014/chart" uri="{C3380CC4-5D6E-409C-BE32-E72D297353CC}">
              <c16:uniqueId val="{00000004-F506-4FE7-AACE-9FC2AD1E75E4}"/>
            </c:ext>
          </c:extLst>
        </c:ser>
        <c:dLbls>
          <c:showLegendKey val="0"/>
          <c:showVal val="0"/>
          <c:showCatName val="0"/>
          <c:showSerName val="0"/>
          <c:showPercent val="0"/>
          <c:showBubbleSize val="0"/>
        </c:dLbls>
        <c:gapWidth val="150"/>
        <c:shape val="box"/>
        <c:axId val="777776399"/>
        <c:axId val="777761039"/>
        <c:axId val="0"/>
      </c:bar3DChart>
      <c:catAx>
        <c:axId val="777776399"/>
        <c:scaling>
          <c:orientation val="minMax"/>
        </c:scaling>
        <c:delete val="0"/>
        <c:axPos val="b"/>
        <c:title>
          <c:tx>
            <c:rich>
              <a:bodyPr rot="0" spcFirstLastPara="1" vertOverflow="ellipsis" vert="horz" wrap="square" anchor="ctr" anchorCtr="1"/>
              <a:lstStyle/>
              <a:p>
                <a:pPr>
                  <a:defRPr sz="1800" b="0" i="0" u="none" strike="noStrike" kern="1200" cap="all"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a:p>
                <a:pPr>
                  <a:defRPr/>
                </a:pPr>
                <a:r>
                  <a:rPr lang="en-US"/>
                  <a:t>REGIONS</a:t>
                </a:r>
              </a:p>
            </c:rich>
          </c:tx>
          <c:overlay val="0"/>
          <c:spPr>
            <a:noFill/>
            <a:ln>
              <a:noFill/>
            </a:ln>
            <a:effectLst/>
          </c:spPr>
          <c:txPr>
            <a:bodyPr rot="0" spcFirstLastPara="1" vertOverflow="ellipsis" vert="horz" wrap="square" anchor="ctr" anchorCtr="1"/>
            <a:lstStyle/>
            <a:p>
              <a:pPr>
                <a:defRPr sz="1800" b="0" i="0" u="none" strike="noStrike" kern="1200" cap="all"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cap="none" spc="0" normalizeH="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777761039"/>
        <c:crosses val="autoZero"/>
        <c:auto val="1"/>
        <c:lblAlgn val="ctr"/>
        <c:lblOffset val="100"/>
        <c:noMultiLvlLbl val="0"/>
      </c:catAx>
      <c:valAx>
        <c:axId val="777761039"/>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800" b="0" i="0" u="none" strike="noStrike" kern="1200" cap="all"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Performmance (%)</a:t>
                </a:r>
              </a:p>
              <a:p>
                <a:pPr>
                  <a:defRPr/>
                </a:pPr>
                <a:endParaRPr lang="en-US"/>
              </a:p>
            </c:rich>
          </c:tx>
          <c:overlay val="0"/>
          <c:spPr>
            <a:noFill/>
            <a:ln>
              <a:noFill/>
            </a:ln>
            <a:effectLst/>
          </c:spPr>
          <c:txPr>
            <a:bodyPr rot="-5400000" spcFirstLastPara="1" vertOverflow="ellipsis" vert="horz" wrap="square" anchor="ctr" anchorCtr="1"/>
            <a:lstStyle/>
            <a:p>
              <a:pPr>
                <a:defRPr sz="1800" b="0" i="0" u="none" strike="noStrike" kern="1200" cap="all"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777776399"/>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'PER TREND'!$F$1</c:f>
              <c:strCache>
                <c:ptCount val="1"/>
                <c:pt idx="0">
                  <c:v>Satisfactory</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'PER TREND'!$E$2:$E$6</c:f>
              <c:strCache>
                <c:ptCount val="5"/>
                <c:pt idx="0">
                  <c:v>R1</c:v>
                </c:pt>
                <c:pt idx="1">
                  <c:v>R2</c:v>
                </c:pt>
                <c:pt idx="2">
                  <c:v>R3</c:v>
                </c:pt>
                <c:pt idx="3">
                  <c:v>R4</c:v>
                </c:pt>
                <c:pt idx="4">
                  <c:v>R5</c:v>
                </c:pt>
              </c:strCache>
            </c:strRef>
          </c:cat>
          <c:val>
            <c:numRef>
              <c:f>'PER TREND'!$F$2:$F$6</c:f>
              <c:numCache>
                <c:formatCode>0%</c:formatCode>
                <c:ptCount val="5"/>
                <c:pt idx="0">
                  <c:v>0.9</c:v>
                </c:pt>
                <c:pt idx="1">
                  <c:v>0.89</c:v>
                </c:pt>
                <c:pt idx="2">
                  <c:v>0.83</c:v>
                </c:pt>
                <c:pt idx="3">
                  <c:v>0.88</c:v>
                </c:pt>
                <c:pt idx="4">
                  <c:v>0.83</c:v>
                </c:pt>
              </c:numCache>
            </c:numRef>
          </c:val>
          <c:smooth val="0"/>
          <c:extLst>
            <c:ext xmlns:c16="http://schemas.microsoft.com/office/drawing/2014/chart" uri="{C3380CC4-5D6E-409C-BE32-E72D297353CC}">
              <c16:uniqueId val="{00000000-7D35-4A89-BB6A-7D03DDAA1BEA}"/>
            </c:ext>
          </c:extLst>
        </c:ser>
        <c:ser>
          <c:idx val="1"/>
          <c:order val="1"/>
          <c:tx>
            <c:strRef>
              <c:f>'PER TREND'!$G$1</c:f>
              <c:strCache>
                <c:ptCount val="1"/>
                <c:pt idx="0">
                  <c:v>Unsatisfactory</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'PER TREND'!$E$2:$E$6</c:f>
              <c:strCache>
                <c:ptCount val="5"/>
                <c:pt idx="0">
                  <c:v>R1</c:v>
                </c:pt>
                <c:pt idx="1">
                  <c:v>R2</c:v>
                </c:pt>
                <c:pt idx="2">
                  <c:v>R3</c:v>
                </c:pt>
                <c:pt idx="3">
                  <c:v>R4</c:v>
                </c:pt>
                <c:pt idx="4">
                  <c:v>R5</c:v>
                </c:pt>
              </c:strCache>
            </c:strRef>
          </c:cat>
          <c:val>
            <c:numRef>
              <c:f>'PER TREND'!$G$2:$G$6</c:f>
              <c:numCache>
                <c:formatCode>0%</c:formatCode>
                <c:ptCount val="5"/>
                <c:pt idx="0">
                  <c:v>0.1</c:v>
                </c:pt>
                <c:pt idx="1">
                  <c:v>0.11</c:v>
                </c:pt>
                <c:pt idx="2">
                  <c:v>0.17</c:v>
                </c:pt>
                <c:pt idx="3">
                  <c:v>0.12</c:v>
                </c:pt>
                <c:pt idx="4">
                  <c:v>0.17</c:v>
                </c:pt>
              </c:numCache>
            </c:numRef>
          </c:val>
          <c:smooth val="0"/>
          <c:extLst>
            <c:ext xmlns:c16="http://schemas.microsoft.com/office/drawing/2014/chart" uri="{C3380CC4-5D6E-409C-BE32-E72D297353CC}">
              <c16:uniqueId val="{00000001-7D35-4A89-BB6A-7D03DDAA1BEA}"/>
            </c:ext>
          </c:extLst>
        </c:ser>
        <c:dLbls>
          <c:showLegendKey val="0"/>
          <c:showVal val="0"/>
          <c:showCatName val="0"/>
          <c:showSerName val="0"/>
          <c:showPercent val="0"/>
          <c:showBubbleSize val="0"/>
        </c:dLbls>
        <c:smooth val="0"/>
        <c:axId val="1817562383"/>
        <c:axId val="1817564303"/>
      </c:lineChart>
      <c:catAx>
        <c:axId val="18175623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817564303"/>
        <c:crosses val="autoZero"/>
        <c:auto val="1"/>
        <c:lblAlgn val="ctr"/>
        <c:lblOffset val="100"/>
        <c:noMultiLvlLbl val="0"/>
      </c:catAx>
      <c:valAx>
        <c:axId val="1817564303"/>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8175623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cap="all" spc="50" baseline="0">
                <a:solidFill>
                  <a:schemeClr val="tx1"/>
                </a:solidFill>
                <a:latin typeface="Tahoma" panose="020B0604030504040204" pitchFamily="34" charset="0"/>
                <a:ea typeface="Tahoma" panose="020B0604030504040204" pitchFamily="34" charset="0"/>
                <a:cs typeface="Tahoma" panose="020B0604030504040204" pitchFamily="34" charset="0"/>
              </a:defRPr>
            </a:pPr>
            <a:r>
              <a:rPr lang="en-GB" dirty="0"/>
              <a:t>PT Round 1 and Round 2 </a:t>
            </a:r>
            <a:r>
              <a:rPr lang="en-GB" dirty="0" err="1"/>
              <a:t>comparISON</a:t>
            </a:r>
            <a:endParaRPr lang="en-GB" dirty="0"/>
          </a:p>
        </c:rich>
      </c:tx>
      <c:overlay val="0"/>
      <c:spPr>
        <a:noFill/>
        <a:ln>
          <a:noFill/>
        </a:ln>
        <a:effectLst/>
      </c:spPr>
      <c:txPr>
        <a:bodyPr rot="0" spcFirstLastPara="1" vertOverflow="ellipsis" vert="horz" wrap="square" anchor="ctr" anchorCtr="1"/>
        <a:lstStyle/>
        <a:p>
          <a:pPr>
            <a:defRPr sz="1680" b="1" i="0" u="none" strike="noStrike" kern="1200" cap="all" spc="5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manualLayout>
          <c:layoutTarget val="inner"/>
          <c:xMode val="edge"/>
          <c:yMode val="edge"/>
          <c:x val="0.25201013449873788"/>
          <c:y val="0.16655110819480898"/>
          <c:w val="0.70579786222374374"/>
          <c:h val="0.69428113152522597"/>
        </c:manualLayout>
      </c:layout>
      <c:barChart>
        <c:barDir val="bar"/>
        <c:grouping val="stacked"/>
        <c:varyColors val="0"/>
        <c:ser>
          <c:idx val="0"/>
          <c:order val="0"/>
          <c:tx>
            <c:strRef>
              <c:f>Sheet1!$B$165</c:f>
              <c:strCache>
                <c:ptCount val="1"/>
                <c:pt idx="0">
                  <c:v>Round-1</c:v>
                </c:pt>
              </c:strCache>
            </c:strRef>
          </c:tx>
          <c:spPr>
            <a:solidFill>
              <a:srgbClr val="00B0F0">
                <a:alpha val="70000"/>
              </a:srgbClr>
            </a:solidFill>
            <a:ln>
              <a:noFill/>
            </a:ln>
            <a:effectLst/>
          </c:spPr>
          <c:invertIfNegative val="0"/>
          <c:dLbls>
            <c:dLbl>
              <c:idx val="4"/>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CAB-5C43-B1E0-DC63D981C26E}"/>
                </c:ext>
              </c:extLst>
            </c:dLbl>
            <c:dLbl>
              <c:idx val="6"/>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CAB-5C43-B1E0-DC63D981C26E}"/>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Sheet1!$A$166:$A$172</c:f>
              <c:strCache>
                <c:ptCount val="7"/>
                <c:pt idx="0">
                  <c:v>Shipment</c:v>
                </c:pt>
                <c:pt idx="1">
                  <c:v>Total Respondents</c:v>
                </c:pt>
                <c:pt idx="2">
                  <c:v>Valid Responses</c:v>
                </c:pt>
                <c:pt idx="3">
                  <c:v>No response</c:v>
                </c:pt>
                <c:pt idx="4">
                  <c:v>Responded but excluded</c:v>
                </c:pt>
                <c:pt idx="5">
                  <c:v>Scored 100%</c:v>
                </c:pt>
                <c:pt idx="6">
                  <c:v>Fail &lt;100%</c:v>
                </c:pt>
              </c:strCache>
            </c:strRef>
          </c:cat>
          <c:val>
            <c:numRef>
              <c:f>Sheet1!$B$166:$B$172</c:f>
              <c:numCache>
                <c:formatCode>General</c:formatCode>
                <c:ptCount val="7"/>
                <c:pt idx="0">
                  <c:v>147</c:v>
                </c:pt>
                <c:pt idx="1">
                  <c:v>59</c:v>
                </c:pt>
                <c:pt idx="2">
                  <c:v>40</c:v>
                </c:pt>
                <c:pt idx="3">
                  <c:v>88</c:v>
                </c:pt>
                <c:pt idx="4">
                  <c:v>13</c:v>
                </c:pt>
                <c:pt idx="5">
                  <c:v>34</c:v>
                </c:pt>
                <c:pt idx="6">
                  <c:v>12</c:v>
                </c:pt>
              </c:numCache>
            </c:numRef>
          </c:val>
          <c:extLst>
            <c:ext xmlns:c16="http://schemas.microsoft.com/office/drawing/2014/chart" uri="{C3380CC4-5D6E-409C-BE32-E72D297353CC}">
              <c16:uniqueId val="{00000002-6CAB-5C43-B1E0-DC63D981C26E}"/>
            </c:ext>
          </c:extLst>
        </c:ser>
        <c:ser>
          <c:idx val="1"/>
          <c:order val="1"/>
          <c:tx>
            <c:strRef>
              <c:f>Sheet1!$C$165</c:f>
              <c:strCache>
                <c:ptCount val="1"/>
                <c:pt idx="0">
                  <c:v>Round-2</c:v>
                </c:pt>
              </c:strCache>
            </c:strRef>
          </c:tx>
          <c:spPr>
            <a:solidFill>
              <a:schemeClr val="accent2">
                <a:alpha val="70000"/>
              </a:schemeClr>
            </a:solidFill>
            <a:ln>
              <a:noFill/>
            </a:ln>
            <a:effectLst/>
          </c:spPr>
          <c:invertIfNegative val="0"/>
          <c:dPt>
            <c:idx val="0"/>
            <c:invertIfNegative val="0"/>
            <c:bubble3D val="0"/>
            <c:spPr>
              <a:solidFill>
                <a:schemeClr val="accent2">
                  <a:alpha val="70000"/>
                </a:schemeClr>
              </a:solidFill>
              <a:ln>
                <a:noFill/>
              </a:ln>
              <a:effectLst/>
            </c:spPr>
            <c:extLst>
              <c:ext xmlns:c16="http://schemas.microsoft.com/office/drawing/2014/chart" uri="{C3380CC4-5D6E-409C-BE32-E72D297353CC}">
                <c16:uniqueId val="{00000004-6CAB-5C43-B1E0-DC63D981C26E}"/>
              </c:ext>
            </c:extLst>
          </c:dPt>
          <c:dLbls>
            <c:spPr>
              <a:noFill/>
              <a:ln>
                <a:noFill/>
              </a:ln>
              <a:effectLst/>
            </c:spPr>
            <c:txPr>
              <a:bodyPr rot="60000" spcFirstLastPara="1" vertOverflow="ellipsis" wrap="square" anchor="ctr" anchorCtr="1"/>
              <a:lstStyle/>
              <a:p>
                <a:pPr>
                  <a:defRPr sz="1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in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Sheet1!$A$166:$A$172</c:f>
              <c:strCache>
                <c:ptCount val="7"/>
                <c:pt idx="0">
                  <c:v>Shipment</c:v>
                </c:pt>
                <c:pt idx="1">
                  <c:v>Total Respondents</c:v>
                </c:pt>
                <c:pt idx="2">
                  <c:v>Valid Responses</c:v>
                </c:pt>
                <c:pt idx="3">
                  <c:v>No response</c:v>
                </c:pt>
                <c:pt idx="4">
                  <c:v>Responded but excluded</c:v>
                </c:pt>
                <c:pt idx="5">
                  <c:v>Scored 100%</c:v>
                </c:pt>
                <c:pt idx="6">
                  <c:v>Fail &lt;100%</c:v>
                </c:pt>
              </c:strCache>
            </c:strRef>
          </c:cat>
          <c:val>
            <c:numRef>
              <c:f>Sheet1!$C$166:$C$172</c:f>
              <c:numCache>
                <c:formatCode>General</c:formatCode>
                <c:ptCount val="7"/>
                <c:pt idx="0">
                  <c:v>147</c:v>
                </c:pt>
                <c:pt idx="1">
                  <c:v>120</c:v>
                </c:pt>
                <c:pt idx="2">
                  <c:v>101</c:v>
                </c:pt>
                <c:pt idx="3">
                  <c:v>20</c:v>
                </c:pt>
                <c:pt idx="4">
                  <c:v>26</c:v>
                </c:pt>
                <c:pt idx="5">
                  <c:v>66</c:v>
                </c:pt>
                <c:pt idx="6">
                  <c:v>35</c:v>
                </c:pt>
              </c:numCache>
            </c:numRef>
          </c:val>
          <c:extLst>
            <c:ext xmlns:c16="http://schemas.microsoft.com/office/drawing/2014/chart" uri="{C3380CC4-5D6E-409C-BE32-E72D297353CC}">
              <c16:uniqueId val="{00000005-6CAB-5C43-B1E0-DC63D981C26E}"/>
            </c:ext>
          </c:extLst>
        </c:ser>
        <c:dLbls>
          <c:showLegendKey val="0"/>
          <c:showVal val="0"/>
          <c:showCatName val="0"/>
          <c:showSerName val="0"/>
          <c:showPercent val="0"/>
          <c:showBubbleSize val="0"/>
        </c:dLbls>
        <c:gapWidth val="50"/>
        <c:overlap val="100"/>
        <c:axId val="2016333583"/>
        <c:axId val="2016335855"/>
      </c:barChart>
      <c:catAx>
        <c:axId val="2016333583"/>
        <c:scaling>
          <c:orientation val="minMax"/>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1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2016335855"/>
        <c:crosses val="autoZero"/>
        <c:auto val="1"/>
        <c:lblAlgn val="ctr"/>
        <c:lblOffset val="100"/>
        <c:noMultiLvlLbl val="0"/>
      </c:catAx>
      <c:valAx>
        <c:axId val="2016335855"/>
        <c:scaling>
          <c:orientation val="minMax"/>
        </c:scaling>
        <c:delete val="0"/>
        <c:axPos val="b"/>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2016333583"/>
        <c:crosses val="autoZero"/>
        <c:crossBetween val="between"/>
      </c:valAx>
      <c:spPr>
        <a:pattFill prst="pct5">
          <a:fgClr>
            <a:schemeClr val="accent1"/>
          </a:fgClr>
          <a:bgClr>
            <a:schemeClr val="bg1"/>
          </a:bgClr>
        </a:patt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showDLblsOverMax val="0"/>
  </c:chart>
  <c:spPr>
    <a:noFill/>
    <a:ln>
      <a:noFill/>
    </a:ln>
    <a:effectLst/>
  </c:spPr>
  <c:txPr>
    <a:bodyPr/>
    <a:lstStyle/>
    <a:p>
      <a:pPr>
        <a:defRPr sz="140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3" dt="2024-05-29T18:46:19.995" idx="11">
    <p:pos x="10" y="10"/>
    <p:text>Do you plan to address the issues surrounding performance decline between rounds 1 and 2 in your presentation?</p:text>
    <p:extLst>
      <p:ext uri="{C676402C-5697-4E1C-873F-D02D1690AC5C}">
        <p15:threadingInfo xmlns:p15="http://schemas.microsoft.com/office/powerpoint/2012/main" timeZoneBias="240"/>
      </p:ext>
    </p:extLst>
  </p:cm>
</p:cmLst>
</file>

<file path=ppt/diagrams/_rels/data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ata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5.png"/><Relationship Id="rId7" Type="http://schemas.openxmlformats.org/officeDocument/2006/relationships/image" Target="../media/image27.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16.svg"/><Relationship Id="rId9" Type="http://schemas.openxmlformats.org/officeDocument/2006/relationships/image" Target="../media/image29.png"/></Relationships>
</file>

<file path=ppt/diagrams/_rels/data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ata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5.png"/><Relationship Id="rId7" Type="http://schemas.openxmlformats.org/officeDocument/2006/relationships/image" Target="../media/image27.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16.svg"/><Relationship Id="rId9" Type="http://schemas.openxmlformats.org/officeDocument/2006/relationships/image" Target="../media/image29.png"/></Relationships>
</file>

<file path=ppt/diagrams/_rels/drawing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rawing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9E9C4A-1786-417D-A69F-7F222A63B244}" type="doc">
      <dgm:prSet loTypeId="urn:microsoft.com/office/officeart/2008/layout/LinedList" loCatId="list" qsTypeId="urn:microsoft.com/office/officeart/2005/8/quickstyle/simple2" qsCatId="simple" csTypeId="urn:microsoft.com/office/officeart/2005/8/colors/colorful2" csCatId="colorful"/>
      <dgm:spPr/>
      <dgm:t>
        <a:bodyPr/>
        <a:lstStyle/>
        <a:p>
          <a:endParaRPr lang="en-US"/>
        </a:p>
      </dgm:t>
    </dgm:pt>
    <dgm:pt modelId="{C4AFE1F6-66BE-4E94-BE49-18F45269DDCF}">
      <dgm:prSet custT="1"/>
      <dgm:spPr/>
      <dgm:t>
        <a:bodyPr/>
        <a:lstStyle/>
        <a:p>
          <a:r>
            <a:rPr lang="en-US" sz="2800" dirty="0">
              <a:latin typeface="Times New Roman" panose="02020603050405020304" pitchFamily="18" charset="0"/>
              <a:cs typeface="Times New Roman" panose="02020603050405020304" pitchFamily="18" charset="0"/>
            </a:rPr>
            <a:t>Ghana adopted the WHO recommendations to “TREAT ALL” in 2016 towards achieving 90-90-90 (now 95-95-95 UNAIDS targets)</a:t>
          </a:r>
        </a:p>
      </dgm:t>
    </dgm:pt>
    <dgm:pt modelId="{DB970AD7-7580-4C15-B576-5CA0ACF0D1C2}" type="parTrans" cxnId="{25F041BC-DB88-45A5-AD5D-E4076B9083AB}">
      <dgm:prSet/>
      <dgm:spPr/>
      <dgm:t>
        <a:bodyPr/>
        <a:lstStyle/>
        <a:p>
          <a:endParaRPr lang="en-US">
            <a:latin typeface="Times New Roman" panose="02020603050405020304" pitchFamily="18" charset="0"/>
            <a:cs typeface="Times New Roman" panose="02020603050405020304" pitchFamily="18" charset="0"/>
          </a:endParaRPr>
        </a:p>
      </dgm:t>
    </dgm:pt>
    <dgm:pt modelId="{F11C1DA0-7E4B-47A0-9E6E-C8E56686E05D}" type="sibTrans" cxnId="{25F041BC-DB88-45A5-AD5D-E4076B9083AB}">
      <dgm:prSet/>
      <dgm:spPr/>
      <dgm:t>
        <a:bodyPr/>
        <a:lstStyle/>
        <a:p>
          <a:endParaRPr lang="en-US">
            <a:latin typeface="Times New Roman" panose="02020603050405020304" pitchFamily="18" charset="0"/>
            <a:cs typeface="Times New Roman" panose="02020603050405020304" pitchFamily="18" charset="0"/>
          </a:endParaRPr>
        </a:p>
      </dgm:t>
    </dgm:pt>
    <dgm:pt modelId="{CA6A1DA3-5128-4E8F-BFDA-89DB625D3372}">
      <dgm:prSet custT="1"/>
      <dgm:spPr/>
      <dgm:t>
        <a:bodyPr/>
        <a:lstStyle/>
        <a:p>
          <a:r>
            <a:rPr lang="en-US" sz="2800" dirty="0">
              <a:latin typeface="Times New Roman" panose="02020603050405020304" pitchFamily="18" charset="0"/>
              <a:cs typeface="Times New Roman" panose="02020603050405020304" pitchFamily="18" charset="0"/>
            </a:rPr>
            <a:t>Burden to ensure the first 95 is properly done </a:t>
          </a:r>
        </a:p>
      </dgm:t>
    </dgm:pt>
    <dgm:pt modelId="{41613632-0FF6-4B3D-BDCB-8060EF82FE2D}" type="parTrans" cxnId="{E839F985-52A8-4A27-8D03-F734348E9292}">
      <dgm:prSet/>
      <dgm:spPr/>
      <dgm:t>
        <a:bodyPr/>
        <a:lstStyle/>
        <a:p>
          <a:endParaRPr lang="en-US">
            <a:latin typeface="Times New Roman" panose="02020603050405020304" pitchFamily="18" charset="0"/>
            <a:cs typeface="Times New Roman" panose="02020603050405020304" pitchFamily="18" charset="0"/>
          </a:endParaRPr>
        </a:p>
      </dgm:t>
    </dgm:pt>
    <dgm:pt modelId="{65D5EB9C-A0BB-4E2B-972A-A4927964DEEE}" type="sibTrans" cxnId="{E839F985-52A8-4A27-8D03-F734348E9292}">
      <dgm:prSet/>
      <dgm:spPr/>
      <dgm:t>
        <a:bodyPr/>
        <a:lstStyle/>
        <a:p>
          <a:endParaRPr lang="en-US">
            <a:latin typeface="Times New Roman" panose="02020603050405020304" pitchFamily="18" charset="0"/>
            <a:cs typeface="Times New Roman" panose="02020603050405020304" pitchFamily="18" charset="0"/>
          </a:endParaRPr>
        </a:p>
      </dgm:t>
    </dgm:pt>
    <dgm:pt modelId="{875F0FA6-83CE-4839-ABBD-3D387F89B200}">
      <dgm:prSet custT="1"/>
      <dgm:spPr/>
      <dgm:t>
        <a:bodyPr/>
        <a:lstStyle/>
        <a:p>
          <a:r>
            <a:rPr lang="en-US" sz="2800" dirty="0">
              <a:latin typeface="Times New Roman" panose="02020603050405020304" pitchFamily="18" charset="0"/>
              <a:cs typeface="Times New Roman" panose="02020603050405020304" pitchFamily="18" charset="0"/>
            </a:rPr>
            <a:t>Innovative &amp; pragmatic approaches like </a:t>
          </a:r>
          <a:r>
            <a:rPr lang="en-US" sz="2800" dirty="0" err="1">
              <a:latin typeface="Times New Roman" panose="02020603050405020304" pitchFamily="18" charset="0"/>
              <a:cs typeface="Times New Roman" panose="02020603050405020304" pitchFamily="18" charset="0"/>
            </a:rPr>
            <a:t>dHTS</a:t>
          </a:r>
          <a:r>
            <a:rPr lang="en-US" sz="2800" dirty="0">
              <a:latin typeface="Times New Roman" panose="02020603050405020304" pitchFamily="18" charset="0"/>
              <a:cs typeface="Times New Roman" panose="02020603050405020304" pitchFamily="18" charset="0"/>
            </a:rPr>
            <a:t> is being implemented to help us achieve the first 95 </a:t>
          </a:r>
        </a:p>
      </dgm:t>
    </dgm:pt>
    <dgm:pt modelId="{94B6C85F-8954-4FC7-8DC8-6ECB65EEBFCA}" type="parTrans" cxnId="{F0874B4C-36A6-4B95-A970-6D3919D3F93C}">
      <dgm:prSet/>
      <dgm:spPr/>
      <dgm:t>
        <a:bodyPr/>
        <a:lstStyle/>
        <a:p>
          <a:endParaRPr lang="en-US">
            <a:latin typeface="Times New Roman" panose="02020603050405020304" pitchFamily="18" charset="0"/>
            <a:cs typeface="Times New Roman" panose="02020603050405020304" pitchFamily="18" charset="0"/>
          </a:endParaRPr>
        </a:p>
      </dgm:t>
    </dgm:pt>
    <dgm:pt modelId="{4FE3F455-B67A-40FA-8A82-4D1AED758FCB}" type="sibTrans" cxnId="{F0874B4C-36A6-4B95-A970-6D3919D3F93C}">
      <dgm:prSet/>
      <dgm:spPr/>
      <dgm:t>
        <a:bodyPr/>
        <a:lstStyle/>
        <a:p>
          <a:endParaRPr lang="en-US">
            <a:latin typeface="Times New Roman" panose="02020603050405020304" pitchFamily="18" charset="0"/>
            <a:cs typeface="Times New Roman" panose="02020603050405020304" pitchFamily="18" charset="0"/>
          </a:endParaRPr>
        </a:p>
      </dgm:t>
    </dgm:pt>
    <dgm:pt modelId="{D1C33EDA-CCEC-45A5-853A-915BA6A242E1}">
      <dgm:prSet custT="1"/>
      <dgm:spPr/>
      <dgm:t>
        <a:bodyPr/>
        <a:lstStyle/>
        <a:p>
          <a:r>
            <a:rPr lang="en-US" sz="2800" dirty="0">
              <a:latin typeface="Times New Roman" panose="02020603050405020304" pitchFamily="18" charset="0"/>
              <a:cs typeface="Times New Roman" panose="02020603050405020304" pitchFamily="18" charset="0"/>
            </a:rPr>
            <a:t>Despite significant scale up, first 95 still far from attainment</a:t>
          </a:r>
        </a:p>
      </dgm:t>
    </dgm:pt>
    <dgm:pt modelId="{B024440F-E603-4784-851F-CB9020B07667}" type="parTrans" cxnId="{5564F0B8-6A0E-4D29-9C80-147EF2D2E902}">
      <dgm:prSet/>
      <dgm:spPr/>
      <dgm:t>
        <a:bodyPr/>
        <a:lstStyle/>
        <a:p>
          <a:endParaRPr lang="en-US">
            <a:latin typeface="Times New Roman" panose="02020603050405020304" pitchFamily="18" charset="0"/>
            <a:cs typeface="Times New Roman" panose="02020603050405020304" pitchFamily="18" charset="0"/>
          </a:endParaRPr>
        </a:p>
      </dgm:t>
    </dgm:pt>
    <dgm:pt modelId="{A6428D0F-53E2-455C-9F0B-958D591B23E1}" type="sibTrans" cxnId="{5564F0B8-6A0E-4D29-9C80-147EF2D2E902}">
      <dgm:prSet/>
      <dgm:spPr/>
      <dgm:t>
        <a:bodyPr/>
        <a:lstStyle/>
        <a:p>
          <a:endParaRPr lang="en-US">
            <a:latin typeface="Times New Roman" panose="02020603050405020304" pitchFamily="18" charset="0"/>
            <a:cs typeface="Times New Roman" panose="02020603050405020304" pitchFamily="18" charset="0"/>
          </a:endParaRPr>
        </a:p>
      </dgm:t>
    </dgm:pt>
    <dgm:pt modelId="{5500EBEB-94E1-44EB-AD64-6DB85C7CAE5A}">
      <dgm:prSet custT="1"/>
      <dgm:spPr/>
      <dgm:t>
        <a:bodyPr/>
        <a:lstStyle/>
        <a:p>
          <a:r>
            <a:rPr lang="en-US" sz="2800" dirty="0">
              <a:latin typeface="Times New Roman" panose="02020603050405020304" pitchFamily="18" charset="0"/>
              <a:cs typeface="Times New Roman" panose="02020603050405020304" pitchFamily="18" charset="0"/>
            </a:rPr>
            <a:t>There is a need to focus on the quality of </a:t>
          </a:r>
          <a:r>
            <a:rPr lang="en-US" sz="2800" dirty="0" err="1">
              <a:latin typeface="Times New Roman" panose="02020603050405020304" pitchFamily="18" charset="0"/>
              <a:cs typeface="Times New Roman" panose="02020603050405020304" pitchFamily="18" charset="0"/>
            </a:rPr>
            <a:t>dHTS</a:t>
          </a:r>
          <a:endParaRPr lang="en-US" sz="2800" dirty="0">
            <a:latin typeface="Times New Roman" panose="02020603050405020304" pitchFamily="18" charset="0"/>
            <a:cs typeface="Times New Roman" panose="02020603050405020304" pitchFamily="18" charset="0"/>
          </a:endParaRPr>
        </a:p>
      </dgm:t>
    </dgm:pt>
    <dgm:pt modelId="{1E5FD30F-C294-4D18-AB1A-0DEF347CC9C9}" type="parTrans" cxnId="{74F11EF2-4252-4CFC-BF7B-710FD7FF157E}">
      <dgm:prSet/>
      <dgm:spPr/>
      <dgm:t>
        <a:bodyPr/>
        <a:lstStyle/>
        <a:p>
          <a:endParaRPr lang="en-US">
            <a:latin typeface="Times New Roman" panose="02020603050405020304" pitchFamily="18" charset="0"/>
            <a:cs typeface="Times New Roman" panose="02020603050405020304" pitchFamily="18" charset="0"/>
          </a:endParaRPr>
        </a:p>
      </dgm:t>
    </dgm:pt>
    <dgm:pt modelId="{B99B93C0-F08F-4B74-8275-28B6CDEB3216}" type="sibTrans" cxnId="{74F11EF2-4252-4CFC-BF7B-710FD7FF157E}">
      <dgm:prSet/>
      <dgm:spPr/>
      <dgm:t>
        <a:bodyPr/>
        <a:lstStyle/>
        <a:p>
          <a:endParaRPr lang="en-US">
            <a:latin typeface="Times New Roman" panose="02020603050405020304" pitchFamily="18" charset="0"/>
            <a:cs typeface="Times New Roman" panose="02020603050405020304" pitchFamily="18" charset="0"/>
          </a:endParaRPr>
        </a:p>
      </dgm:t>
    </dgm:pt>
    <dgm:pt modelId="{2E280692-71D0-4EB3-B743-9911C68DC096}" type="pres">
      <dgm:prSet presAssocID="{359E9C4A-1786-417D-A69F-7F222A63B244}" presName="vert0" presStyleCnt="0">
        <dgm:presLayoutVars>
          <dgm:dir/>
          <dgm:animOne val="branch"/>
          <dgm:animLvl val="lvl"/>
        </dgm:presLayoutVars>
      </dgm:prSet>
      <dgm:spPr/>
    </dgm:pt>
    <dgm:pt modelId="{63A405FE-487F-4CBD-84EF-1690B2D4DA59}" type="pres">
      <dgm:prSet presAssocID="{C4AFE1F6-66BE-4E94-BE49-18F45269DDCF}" presName="thickLine" presStyleLbl="alignNode1" presStyleIdx="0" presStyleCnt="5"/>
      <dgm:spPr/>
    </dgm:pt>
    <dgm:pt modelId="{782499A3-3FDC-4C0E-959C-493BA0B169AD}" type="pres">
      <dgm:prSet presAssocID="{C4AFE1F6-66BE-4E94-BE49-18F45269DDCF}" presName="horz1" presStyleCnt="0"/>
      <dgm:spPr/>
    </dgm:pt>
    <dgm:pt modelId="{47AF4C2C-18F1-4655-A9F7-A388F8D08426}" type="pres">
      <dgm:prSet presAssocID="{C4AFE1F6-66BE-4E94-BE49-18F45269DDCF}" presName="tx1" presStyleLbl="revTx" presStyleIdx="0" presStyleCnt="5"/>
      <dgm:spPr/>
    </dgm:pt>
    <dgm:pt modelId="{08895E11-8F8A-487B-82A2-DCFD7938764F}" type="pres">
      <dgm:prSet presAssocID="{C4AFE1F6-66BE-4E94-BE49-18F45269DDCF}" presName="vert1" presStyleCnt="0"/>
      <dgm:spPr/>
    </dgm:pt>
    <dgm:pt modelId="{DC50ACCD-1E97-4BD6-BB2C-EBC9BFE5DB3B}" type="pres">
      <dgm:prSet presAssocID="{CA6A1DA3-5128-4E8F-BFDA-89DB625D3372}" presName="thickLine" presStyleLbl="alignNode1" presStyleIdx="1" presStyleCnt="5"/>
      <dgm:spPr/>
    </dgm:pt>
    <dgm:pt modelId="{3923574A-6AE2-4127-A127-C28A4BA315FD}" type="pres">
      <dgm:prSet presAssocID="{CA6A1DA3-5128-4E8F-BFDA-89DB625D3372}" presName="horz1" presStyleCnt="0"/>
      <dgm:spPr/>
    </dgm:pt>
    <dgm:pt modelId="{131C5A42-4B1E-494F-BFC6-AE2132B17D85}" type="pres">
      <dgm:prSet presAssocID="{CA6A1DA3-5128-4E8F-BFDA-89DB625D3372}" presName="tx1" presStyleLbl="revTx" presStyleIdx="1" presStyleCnt="5"/>
      <dgm:spPr/>
    </dgm:pt>
    <dgm:pt modelId="{E5D02345-CA5C-477E-905D-12291AE9C8B6}" type="pres">
      <dgm:prSet presAssocID="{CA6A1DA3-5128-4E8F-BFDA-89DB625D3372}" presName="vert1" presStyleCnt="0"/>
      <dgm:spPr/>
    </dgm:pt>
    <dgm:pt modelId="{DD7421D2-73EE-455F-AC7F-1DECD3CA2EC0}" type="pres">
      <dgm:prSet presAssocID="{875F0FA6-83CE-4839-ABBD-3D387F89B200}" presName="thickLine" presStyleLbl="alignNode1" presStyleIdx="2" presStyleCnt="5"/>
      <dgm:spPr/>
    </dgm:pt>
    <dgm:pt modelId="{D216D1E1-C893-42EF-B143-CE9EE47C544D}" type="pres">
      <dgm:prSet presAssocID="{875F0FA6-83CE-4839-ABBD-3D387F89B200}" presName="horz1" presStyleCnt="0"/>
      <dgm:spPr/>
    </dgm:pt>
    <dgm:pt modelId="{794864A1-3534-48AD-AF4D-21800DB323EA}" type="pres">
      <dgm:prSet presAssocID="{875F0FA6-83CE-4839-ABBD-3D387F89B200}" presName="tx1" presStyleLbl="revTx" presStyleIdx="2" presStyleCnt="5"/>
      <dgm:spPr/>
    </dgm:pt>
    <dgm:pt modelId="{397DA49C-349C-476E-A367-2A2C7EC50156}" type="pres">
      <dgm:prSet presAssocID="{875F0FA6-83CE-4839-ABBD-3D387F89B200}" presName="vert1" presStyleCnt="0"/>
      <dgm:spPr/>
    </dgm:pt>
    <dgm:pt modelId="{10039DA2-1B8D-4309-91E6-38001AD89021}" type="pres">
      <dgm:prSet presAssocID="{D1C33EDA-CCEC-45A5-853A-915BA6A242E1}" presName="thickLine" presStyleLbl="alignNode1" presStyleIdx="3" presStyleCnt="5"/>
      <dgm:spPr/>
    </dgm:pt>
    <dgm:pt modelId="{969425CD-2C7C-46E8-BFE2-9150C071436B}" type="pres">
      <dgm:prSet presAssocID="{D1C33EDA-CCEC-45A5-853A-915BA6A242E1}" presName="horz1" presStyleCnt="0"/>
      <dgm:spPr/>
    </dgm:pt>
    <dgm:pt modelId="{C98FC4FE-6AF5-46BD-9549-3CBB167B082F}" type="pres">
      <dgm:prSet presAssocID="{D1C33EDA-CCEC-45A5-853A-915BA6A242E1}" presName="tx1" presStyleLbl="revTx" presStyleIdx="3" presStyleCnt="5"/>
      <dgm:spPr/>
    </dgm:pt>
    <dgm:pt modelId="{5D428418-F7A7-4340-97B4-23979547932F}" type="pres">
      <dgm:prSet presAssocID="{D1C33EDA-CCEC-45A5-853A-915BA6A242E1}" presName="vert1" presStyleCnt="0"/>
      <dgm:spPr/>
    </dgm:pt>
    <dgm:pt modelId="{B5379326-AF2F-4016-88D1-C5B6CE631682}" type="pres">
      <dgm:prSet presAssocID="{5500EBEB-94E1-44EB-AD64-6DB85C7CAE5A}" presName="thickLine" presStyleLbl="alignNode1" presStyleIdx="4" presStyleCnt="5"/>
      <dgm:spPr/>
    </dgm:pt>
    <dgm:pt modelId="{089881D5-30FA-4619-9E75-4552FD9E6FB7}" type="pres">
      <dgm:prSet presAssocID="{5500EBEB-94E1-44EB-AD64-6DB85C7CAE5A}" presName="horz1" presStyleCnt="0"/>
      <dgm:spPr/>
    </dgm:pt>
    <dgm:pt modelId="{8FFD2CC6-6FA4-490B-87A9-33F5F4BA3C29}" type="pres">
      <dgm:prSet presAssocID="{5500EBEB-94E1-44EB-AD64-6DB85C7CAE5A}" presName="tx1" presStyleLbl="revTx" presStyleIdx="4" presStyleCnt="5"/>
      <dgm:spPr/>
    </dgm:pt>
    <dgm:pt modelId="{B860EFBD-CE9A-47B8-AA62-026C85C5C6C3}" type="pres">
      <dgm:prSet presAssocID="{5500EBEB-94E1-44EB-AD64-6DB85C7CAE5A}" presName="vert1" presStyleCnt="0"/>
      <dgm:spPr/>
    </dgm:pt>
  </dgm:ptLst>
  <dgm:cxnLst>
    <dgm:cxn modelId="{408CD308-48BA-4728-BBA0-03FF83B86212}" type="presOf" srcId="{875F0FA6-83CE-4839-ABBD-3D387F89B200}" destId="{794864A1-3534-48AD-AF4D-21800DB323EA}" srcOrd="0" destOrd="0" presId="urn:microsoft.com/office/officeart/2008/layout/LinedList"/>
    <dgm:cxn modelId="{40F0705B-2A24-4F10-A902-223CBF75F4C6}" type="presOf" srcId="{D1C33EDA-CCEC-45A5-853A-915BA6A242E1}" destId="{C98FC4FE-6AF5-46BD-9549-3CBB167B082F}" srcOrd="0" destOrd="0" presId="urn:microsoft.com/office/officeart/2008/layout/LinedList"/>
    <dgm:cxn modelId="{10759967-4F32-4651-B0C0-BF0929633DF7}" type="presOf" srcId="{C4AFE1F6-66BE-4E94-BE49-18F45269DDCF}" destId="{47AF4C2C-18F1-4655-A9F7-A388F8D08426}" srcOrd="0" destOrd="0" presId="urn:microsoft.com/office/officeart/2008/layout/LinedList"/>
    <dgm:cxn modelId="{F0874B4C-36A6-4B95-A970-6D3919D3F93C}" srcId="{359E9C4A-1786-417D-A69F-7F222A63B244}" destId="{875F0FA6-83CE-4839-ABBD-3D387F89B200}" srcOrd="2" destOrd="0" parTransId="{94B6C85F-8954-4FC7-8DC8-6ECB65EEBFCA}" sibTransId="{4FE3F455-B67A-40FA-8A82-4D1AED758FCB}"/>
    <dgm:cxn modelId="{995EC76D-78C3-482C-9F6D-6344831D65AC}" type="presOf" srcId="{CA6A1DA3-5128-4E8F-BFDA-89DB625D3372}" destId="{131C5A42-4B1E-494F-BFC6-AE2132B17D85}" srcOrd="0" destOrd="0" presId="urn:microsoft.com/office/officeart/2008/layout/LinedList"/>
    <dgm:cxn modelId="{E839F985-52A8-4A27-8D03-F734348E9292}" srcId="{359E9C4A-1786-417D-A69F-7F222A63B244}" destId="{CA6A1DA3-5128-4E8F-BFDA-89DB625D3372}" srcOrd="1" destOrd="0" parTransId="{41613632-0FF6-4B3D-BDCB-8060EF82FE2D}" sibTransId="{65D5EB9C-A0BB-4E2B-972A-A4927964DEEE}"/>
    <dgm:cxn modelId="{5564F0B8-6A0E-4D29-9C80-147EF2D2E902}" srcId="{359E9C4A-1786-417D-A69F-7F222A63B244}" destId="{D1C33EDA-CCEC-45A5-853A-915BA6A242E1}" srcOrd="3" destOrd="0" parTransId="{B024440F-E603-4784-851F-CB9020B07667}" sibTransId="{A6428D0F-53E2-455C-9F0B-958D591B23E1}"/>
    <dgm:cxn modelId="{25F041BC-DB88-45A5-AD5D-E4076B9083AB}" srcId="{359E9C4A-1786-417D-A69F-7F222A63B244}" destId="{C4AFE1F6-66BE-4E94-BE49-18F45269DDCF}" srcOrd="0" destOrd="0" parTransId="{DB970AD7-7580-4C15-B576-5CA0ACF0D1C2}" sibTransId="{F11C1DA0-7E4B-47A0-9E6E-C8E56686E05D}"/>
    <dgm:cxn modelId="{E5DEC6EC-0396-43B7-AC79-A7E915674350}" type="presOf" srcId="{5500EBEB-94E1-44EB-AD64-6DB85C7CAE5A}" destId="{8FFD2CC6-6FA4-490B-87A9-33F5F4BA3C29}" srcOrd="0" destOrd="0" presId="urn:microsoft.com/office/officeart/2008/layout/LinedList"/>
    <dgm:cxn modelId="{74F11EF2-4252-4CFC-BF7B-710FD7FF157E}" srcId="{359E9C4A-1786-417D-A69F-7F222A63B244}" destId="{5500EBEB-94E1-44EB-AD64-6DB85C7CAE5A}" srcOrd="4" destOrd="0" parTransId="{1E5FD30F-C294-4D18-AB1A-0DEF347CC9C9}" sibTransId="{B99B93C0-F08F-4B74-8275-28B6CDEB3216}"/>
    <dgm:cxn modelId="{B4A14EF8-4FF1-4CC6-90B0-35DE832D4091}" type="presOf" srcId="{359E9C4A-1786-417D-A69F-7F222A63B244}" destId="{2E280692-71D0-4EB3-B743-9911C68DC096}" srcOrd="0" destOrd="0" presId="urn:microsoft.com/office/officeart/2008/layout/LinedList"/>
    <dgm:cxn modelId="{6AB436EB-CBB9-4014-9A92-B19756A65396}" type="presParOf" srcId="{2E280692-71D0-4EB3-B743-9911C68DC096}" destId="{63A405FE-487F-4CBD-84EF-1690B2D4DA59}" srcOrd="0" destOrd="0" presId="urn:microsoft.com/office/officeart/2008/layout/LinedList"/>
    <dgm:cxn modelId="{FA26B484-CE36-4183-83D1-5D8E78F834B7}" type="presParOf" srcId="{2E280692-71D0-4EB3-B743-9911C68DC096}" destId="{782499A3-3FDC-4C0E-959C-493BA0B169AD}" srcOrd="1" destOrd="0" presId="urn:microsoft.com/office/officeart/2008/layout/LinedList"/>
    <dgm:cxn modelId="{1DA8BD44-5393-4F9E-A896-E774A95FCCF7}" type="presParOf" srcId="{782499A3-3FDC-4C0E-959C-493BA0B169AD}" destId="{47AF4C2C-18F1-4655-A9F7-A388F8D08426}" srcOrd="0" destOrd="0" presId="urn:microsoft.com/office/officeart/2008/layout/LinedList"/>
    <dgm:cxn modelId="{0FDF6559-9B25-42BA-9FD1-960D50665091}" type="presParOf" srcId="{782499A3-3FDC-4C0E-959C-493BA0B169AD}" destId="{08895E11-8F8A-487B-82A2-DCFD7938764F}" srcOrd="1" destOrd="0" presId="urn:microsoft.com/office/officeart/2008/layout/LinedList"/>
    <dgm:cxn modelId="{4DAA4BED-8EC4-49A6-929C-E66B272DDC32}" type="presParOf" srcId="{2E280692-71D0-4EB3-B743-9911C68DC096}" destId="{DC50ACCD-1E97-4BD6-BB2C-EBC9BFE5DB3B}" srcOrd="2" destOrd="0" presId="urn:microsoft.com/office/officeart/2008/layout/LinedList"/>
    <dgm:cxn modelId="{8B375ACC-2F95-4508-9875-25D6804EFF53}" type="presParOf" srcId="{2E280692-71D0-4EB3-B743-9911C68DC096}" destId="{3923574A-6AE2-4127-A127-C28A4BA315FD}" srcOrd="3" destOrd="0" presId="urn:microsoft.com/office/officeart/2008/layout/LinedList"/>
    <dgm:cxn modelId="{D92D2A06-5E6F-407F-98D3-DDFADAFDAC2C}" type="presParOf" srcId="{3923574A-6AE2-4127-A127-C28A4BA315FD}" destId="{131C5A42-4B1E-494F-BFC6-AE2132B17D85}" srcOrd="0" destOrd="0" presId="urn:microsoft.com/office/officeart/2008/layout/LinedList"/>
    <dgm:cxn modelId="{4AF49AE5-C2A6-470F-93E8-8259DF6C1C67}" type="presParOf" srcId="{3923574A-6AE2-4127-A127-C28A4BA315FD}" destId="{E5D02345-CA5C-477E-905D-12291AE9C8B6}" srcOrd="1" destOrd="0" presId="urn:microsoft.com/office/officeart/2008/layout/LinedList"/>
    <dgm:cxn modelId="{5E7186F6-71DC-483D-A8AB-72B31ED50FDA}" type="presParOf" srcId="{2E280692-71D0-4EB3-B743-9911C68DC096}" destId="{DD7421D2-73EE-455F-AC7F-1DECD3CA2EC0}" srcOrd="4" destOrd="0" presId="urn:microsoft.com/office/officeart/2008/layout/LinedList"/>
    <dgm:cxn modelId="{9D7AC364-CC7D-4F06-BF34-EF1A284E8CA0}" type="presParOf" srcId="{2E280692-71D0-4EB3-B743-9911C68DC096}" destId="{D216D1E1-C893-42EF-B143-CE9EE47C544D}" srcOrd="5" destOrd="0" presId="urn:microsoft.com/office/officeart/2008/layout/LinedList"/>
    <dgm:cxn modelId="{A3AE6E30-9CB0-4117-A440-94E8683490B8}" type="presParOf" srcId="{D216D1E1-C893-42EF-B143-CE9EE47C544D}" destId="{794864A1-3534-48AD-AF4D-21800DB323EA}" srcOrd="0" destOrd="0" presId="urn:microsoft.com/office/officeart/2008/layout/LinedList"/>
    <dgm:cxn modelId="{E3DEE3D5-35BB-4193-899B-4AD1977A9250}" type="presParOf" srcId="{D216D1E1-C893-42EF-B143-CE9EE47C544D}" destId="{397DA49C-349C-476E-A367-2A2C7EC50156}" srcOrd="1" destOrd="0" presId="urn:microsoft.com/office/officeart/2008/layout/LinedList"/>
    <dgm:cxn modelId="{0198A967-5A3D-4039-8C5D-FBA5FE795C75}" type="presParOf" srcId="{2E280692-71D0-4EB3-B743-9911C68DC096}" destId="{10039DA2-1B8D-4309-91E6-38001AD89021}" srcOrd="6" destOrd="0" presId="urn:microsoft.com/office/officeart/2008/layout/LinedList"/>
    <dgm:cxn modelId="{820AC08B-E233-4376-9BC4-39BF8BF72598}" type="presParOf" srcId="{2E280692-71D0-4EB3-B743-9911C68DC096}" destId="{969425CD-2C7C-46E8-BFE2-9150C071436B}" srcOrd="7" destOrd="0" presId="urn:microsoft.com/office/officeart/2008/layout/LinedList"/>
    <dgm:cxn modelId="{37DB4B1C-BD3D-4C99-A97F-21C85B2DAC9A}" type="presParOf" srcId="{969425CD-2C7C-46E8-BFE2-9150C071436B}" destId="{C98FC4FE-6AF5-46BD-9549-3CBB167B082F}" srcOrd="0" destOrd="0" presId="urn:microsoft.com/office/officeart/2008/layout/LinedList"/>
    <dgm:cxn modelId="{3EC8E5A5-6D82-40DF-B5A3-0EAB9CE14ED3}" type="presParOf" srcId="{969425CD-2C7C-46E8-BFE2-9150C071436B}" destId="{5D428418-F7A7-4340-97B4-23979547932F}" srcOrd="1" destOrd="0" presId="urn:microsoft.com/office/officeart/2008/layout/LinedList"/>
    <dgm:cxn modelId="{F0250167-AE7B-4707-9327-45034EB8BD12}" type="presParOf" srcId="{2E280692-71D0-4EB3-B743-9911C68DC096}" destId="{B5379326-AF2F-4016-88D1-C5B6CE631682}" srcOrd="8" destOrd="0" presId="urn:microsoft.com/office/officeart/2008/layout/LinedList"/>
    <dgm:cxn modelId="{BE693787-C7FD-449B-A646-B488326DBDE1}" type="presParOf" srcId="{2E280692-71D0-4EB3-B743-9911C68DC096}" destId="{089881D5-30FA-4619-9E75-4552FD9E6FB7}" srcOrd="9" destOrd="0" presId="urn:microsoft.com/office/officeart/2008/layout/LinedList"/>
    <dgm:cxn modelId="{AFA8A459-FE88-425F-A516-8F57E73344EC}" type="presParOf" srcId="{089881D5-30FA-4619-9E75-4552FD9E6FB7}" destId="{8FFD2CC6-6FA4-490B-87A9-33F5F4BA3C29}" srcOrd="0" destOrd="0" presId="urn:microsoft.com/office/officeart/2008/layout/LinedList"/>
    <dgm:cxn modelId="{45A07E4C-924F-430D-95B6-F49884BC32C0}" type="presParOf" srcId="{089881D5-30FA-4619-9E75-4552FD9E6FB7}" destId="{B860EFBD-CE9A-47B8-AA62-026C85C5C6C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E50B2E-5B46-437E-A73E-83C889185E86}" type="doc">
      <dgm:prSet loTypeId="urn:microsoft.com/office/officeart/2018/2/layout/IconVerticalSolidList" loCatId="icon" qsTypeId="urn:microsoft.com/office/officeart/2005/8/quickstyle/simple1" qsCatId="simple" csTypeId="urn:microsoft.com/office/officeart/2005/8/colors/colorful2" csCatId="colorful" phldr="1"/>
      <dgm:spPr/>
      <dgm:t>
        <a:bodyPr/>
        <a:lstStyle/>
        <a:p>
          <a:endParaRPr lang="en-US"/>
        </a:p>
      </dgm:t>
    </dgm:pt>
    <dgm:pt modelId="{DF80CDAD-BEB2-4C06-AF35-0DF2A6A51DA5}">
      <dgm:prSet custT="1"/>
      <dgm:spPr/>
      <dgm:t>
        <a:bodyPr/>
        <a:lstStyle/>
        <a:p>
          <a:pPr>
            <a:lnSpc>
              <a:spcPct val="100000"/>
            </a:lnSpc>
          </a:pPr>
          <a:r>
            <a:rPr lang="en-US" sz="2800" dirty="0">
              <a:latin typeface="Times New Roman" panose="02020603050405020304" pitchFamily="18" charset="0"/>
              <a:cs typeface="Times New Roman" panose="02020603050405020304" pitchFamily="18" charset="0"/>
            </a:rPr>
            <a:t>Adoption of the three-test serial algorithm imposes a major burden on monitoring testing quality in the country</a:t>
          </a:r>
        </a:p>
      </dgm:t>
    </dgm:pt>
    <dgm:pt modelId="{ED63AEE7-4FA7-426B-ABD7-E6E8C1CA554A}" type="parTrans" cxnId="{86909E77-CF25-4F4C-9EF9-2D366828BC51}">
      <dgm:prSet/>
      <dgm:spPr/>
      <dgm:t>
        <a:bodyPr/>
        <a:lstStyle/>
        <a:p>
          <a:endParaRPr lang="en-US" sz="1800">
            <a:latin typeface="Times New Roman" panose="02020603050405020304" pitchFamily="18" charset="0"/>
            <a:cs typeface="Times New Roman" panose="02020603050405020304" pitchFamily="18" charset="0"/>
          </a:endParaRPr>
        </a:p>
      </dgm:t>
    </dgm:pt>
    <dgm:pt modelId="{A21933F1-FC42-4784-822B-6CD284840261}" type="sibTrans" cxnId="{86909E77-CF25-4F4C-9EF9-2D366828BC51}">
      <dgm:prSet/>
      <dgm:spPr/>
      <dgm:t>
        <a:bodyPr/>
        <a:lstStyle/>
        <a:p>
          <a:endParaRPr lang="en-US" sz="1800">
            <a:latin typeface="Times New Roman" panose="02020603050405020304" pitchFamily="18" charset="0"/>
            <a:cs typeface="Times New Roman" panose="02020603050405020304" pitchFamily="18" charset="0"/>
          </a:endParaRPr>
        </a:p>
      </dgm:t>
    </dgm:pt>
    <dgm:pt modelId="{518EACBE-6B57-4348-A38B-3F777464A20B}">
      <dgm:prSet custT="1"/>
      <dgm:spPr/>
      <dgm:t>
        <a:bodyPr/>
        <a:lstStyle/>
        <a:p>
          <a:pPr>
            <a:lnSpc>
              <a:spcPct val="100000"/>
            </a:lnSpc>
          </a:pPr>
          <a:r>
            <a:rPr lang="en-US" sz="2800" dirty="0">
              <a:latin typeface="Times New Roman" panose="02020603050405020304" pitchFamily="18" charset="0"/>
              <a:cs typeface="Times New Roman" panose="02020603050405020304" pitchFamily="18" charset="0"/>
            </a:rPr>
            <a:t>The test kits currently in use are ; </a:t>
          </a:r>
        </a:p>
      </dgm:t>
    </dgm:pt>
    <dgm:pt modelId="{08C9A669-3833-45D6-9FD4-E951FBC6D122}" type="parTrans" cxnId="{845CC776-0D75-4586-9180-F34288C6F33D}">
      <dgm:prSet/>
      <dgm:spPr/>
      <dgm:t>
        <a:bodyPr/>
        <a:lstStyle/>
        <a:p>
          <a:endParaRPr lang="en-US" sz="1800">
            <a:latin typeface="Times New Roman" panose="02020603050405020304" pitchFamily="18" charset="0"/>
            <a:cs typeface="Times New Roman" panose="02020603050405020304" pitchFamily="18" charset="0"/>
          </a:endParaRPr>
        </a:p>
      </dgm:t>
    </dgm:pt>
    <dgm:pt modelId="{69F94D36-566C-48FC-959B-F701DB2C9256}" type="sibTrans" cxnId="{845CC776-0D75-4586-9180-F34288C6F33D}">
      <dgm:prSet/>
      <dgm:spPr/>
      <dgm:t>
        <a:bodyPr/>
        <a:lstStyle/>
        <a:p>
          <a:endParaRPr lang="en-US" sz="1800">
            <a:latin typeface="Times New Roman" panose="02020603050405020304" pitchFamily="18" charset="0"/>
            <a:cs typeface="Times New Roman" panose="02020603050405020304" pitchFamily="18" charset="0"/>
          </a:endParaRPr>
        </a:p>
      </dgm:t>
    </dgm:pt>
    <dgm:pt modelId="{20713E5D-1F66-4665-8EFB-D502CA815901}">
      <dgm:prSet custT="1"/>
      <dgm:spPr/>
      <dgm:t>
        <a:bodyPr/>
        <a:lstStyle/>
        <a:p>
          <a:pPr>
            <a:lnSpc>
              <a:spcPct val="100000"/>
            </a:lnSpc>
          </a:pPr>
          <a:r>
            <a:rPr lang="en-US" sz="1800" dirty="0">
              <a:latin typeface="Times New Roman" panose="02020603050405020304" pitchFamily="18" charset="0"/>
              <a:cs typeface="Times New Roman" panose="02020603050405020304" pitchFamily="18" charset="0"/>
            </a:rPr>
            <a:t>First Response, </a:t>
          </a:r>
          <a:r>
            <a:rPr lang="en-US" sz="1800" dirty="0" err="1">
              <a:latin typeface="Times New Roman" panose="02020603050405020304" pitchFamily="18" charset="0"/>
              <a:cs typeface="Times New Roman" panose="02020603050405020304" pitchFamily="18" charset="0"/>
            </a:rPr>
            <a:t>Oraquick</a:t>
          </a:r>
          <a:r>
            <a:rPr lang="en-US" sz="1800" dirty="0">
              <a:latin typeface="Times New Roman" panose="02020603050405020304" pitchFamily="18" charset="0"/>
              <a:cs typeface="Times New Roman" panose="02020603050405020304" pitchFamily="18" charset="0"/>
            </a:rPr>
            <a:t> and </a:t>
          </a:r>
          <a:r>
            <a:rPr lang="en-US" sz="1800" dirty="0" err="1">
              <a:latin typeface="Times New Roman" panose="02020603050405020304" pitchFamily="18" charset="0"/>
              <a:cs typeface="Times New Roman" panose="02020603050405020304" pitchFamily="18" charset="0"/>
            </a:rPr>
            <a:t>Bioline</a:t>
          </a:r>
          <a:r>
            <a:rPr lang="en-US" sz="1800" dirty="0">
              <a:latin typeface="Times New Roman" panose="02020603050405020304" pitchFamily="18" charset="0"/>
              <a:cs typeface="Times New Roman" panose="02020603050405020304" pitchFamily="18" charset="0"/>
            </a:rPr>
            <a:t> for General Population and Non-Pregnant Women</a:t>
          </a:r>
        </a:p>
      </dgm:t>
    </dgm:pt>
    <dgm:pt modelId="{AF4190D3-E6D9-4579-964F-47141F183CE8}" type="parTrans" cxnId="{459F7E31-081A-4DFA-9B72-C4AC75B687FF}">
      <dgm:prSet/>
      <dgm:spPr/>
      <dgm:t>
        <a:bodyPr/>
        <a:lstStyle/>
        <a:p>
          <a:endParaRPr lang="en-US" sz="1800">
            <a:latin typeface="Times New Roman" panose="02020603050405020304" pitchFamily="18" charset="0"/>
            <a:cs typeface="Times New Roman" panose="02020603050405020304" pitchFamily="18" charset="0"/>
          </a:endParaRPr>
        </a:p>
      </dgm:t>
    </dgm:pt>
    <dgm:pt modelId="{D14D83F5-5A30-4450-B426-813E95EB7317}" type="sibTrans" cxnId="{459F7E31-081A-4DFA-9B72-C4AC75B687FF}">
      <dgm:prSet/>
      <dgm:spPr/>
      <dgm:t>
        <a:bodyPr/>
        <a:lstStyle/>
        <a:p>
          <a:endParaRPr lang="en-US" sz="1800">
            <a:latin typeface="Times New Roman" panose="02020603050405020304" pitchFamily="18" charset="0"/>
            <a:cs typeface="Times New Roman" panose="02020603050405020304" pitchFamily="18" charset="0"/>
          </a:endParaRPr>
        </a:p>
      </dgm:t>
    </dgm:pt>
    <dgm:pt modelId="{07D23FFE-53B3-41CB-917B-B4034C1139B4}">
      <dgm:prSet custT="1"/>
      <dgm:spPr/>
      <dgm:t>
        <a:bodyPr/>
        <a:lstStyle/>
        <a:p>
          <a:pPr>
            <a:lnSpc>
              <a:spcPct val="100000"/>
            </a:lnSpc>
          </a:pPr>
          <a:r>
            <a:rPr lang="en-US" sz="1800" dirty="0">
              <a:latin typeface="Times New Roman" panose="02020603050405020304" pitchFamily="18" charset="0"/>
              <a:cs typeface="Times New Roman" panose="02020603050405020304" pitchFamily="18" charset="0"/>
            </a:rPr>
            <a:t>First Response HIV/Syphilis Combo, </a:t>
          </a:r>
          <a:r>
            <a:rPr lang="en-US" sz="1800" dirty="0" err="1">
              <a:latin typeface="Times New Roman" panose="02020603050405020304" pitchFamily="18" charset="0"/>
              <a:cs typeface="Times New Roman" panose="02020603050405020304" pitchFamily="18" charset="0"/>
            </a:rPr>
            <a:t>Oraquick</a:t>
          </a:r>
          <a:r>
            <a:rPr lang="en-US" sz="1800" dirty="0">
              <a:latin typeface="Times New Roman" panose="02020603050405020304" pitchFamily="18" charset="0"/>
              <a:cs typeface="Times New Roman" panose="02020603050405020304" pitchFamily="18" charset="0"/>
            </a:rPr>
            <a:t>, and </a:t>
          </a:r>
          <a:r>
            <a:rPr lang="en-US" sz="1800" dirty="0" err="1">
              <a:latin typeface="Times New Roman" panose="02020603050405020304" pitchFamily="18" charset="0"/>
              <a:cs typeface="Times New Roman" panose="02020603050405020304" pitchFamily="18" charset="0"/>
            </a:rPr>
            <a:t>Bioline</a:t>
          </a:r>
          <a:r>
            <a:rPr lang="en-US" sz="1800" dirty="0">
              <a:latin typeface="Times New Roman" panose="02020603050405020304" pitchFamily="18" charset="0"/>
              <a:cs typeface="Times New Roman" panose="02020603050405020304" pitchFamily="18" charset="0"/>
            </a:rPr>
            <a:t> for ANC Clients or Pregnant Women</a:t>
          </a:r>
        </a:p>
      </dgm:t>
    </dgm:pt>
    <dgm:pt modelId="{6ACF98EB-784D-45CE-B69C-75E7A9111148}" type="parTrans" cxnId="{863911FC-8972-4785-90BD-17B75F15C8D1}">
      <dgm:prSet/>
      <dgm:spPr/>
      <dgm:t>
        <a:bodyPr/>
        <a:lstStyle/>
        <a:p>
          <a:endParaRPr lang="en-US" sz="1800">
            <a:latin typeface="Times New Roman" panose="02020603050405020304" pitchFamily="18" charset="0"/>
            <a:cs typeface="Times New Roman" panose="02020603050405020304" pitchFamily="18" charset="0"/>
          </a:endParaRPr>
        </a:p>
      </dgm:t>
    </dgm:pt>
    <dgm:pt modelId="{AEEED0FE-2111-45BE-9CF0-BE0D8A14540D}" type="sibTrans" cxnId="{863911FC-8972-4785-90BD-17B75F15C8D1}">
      <dgm:prSet/>
      <dgm:spPr/>
      <dgm:t>
        <a:bodyPr/>
        <a:lstStyle/>
        <a:p>
          <a:endParaRPr lang="en-US" sz="1800">
            <a:latin typeface="Times New Roman" panose="02020603050405020304" pitchFamily="18" charset="0"/>
            <a:cs typeface="Times New Roman" panose="02020603050405020304" pitchFamily="18" charset="0"/>
          </a:endParaRPr>
        </a:p>
      </dgm:t>
    </dgm:pt>
    <dgm:pt modelId="{93CDAAF7-E3B7-499A-8DC1-14DB409322DF}">
      <dgm:prSet custT="1"/>
      <dgm:spPr/>
      <dgm:t>
        <a:bodyPr/>
        <a:lstStyle/>
        <a:p>
          <a:pPr>
            <a:lnSpc>
              <a:spcPct val="100000"/>
            </a:lnSpc>
          </a:pPr>
          <a:r>
            <a:rPr lang="en-US" sz="2400" dirty="0">
              <a:latin typeface="Times New Roman" panose="02020603050405020304" pitchFamily="18" charset="0"/>
              <a:cs typeface="Times New Roman" panose="02020603050405020304" pitchFamily="18" charset="0"/>
            </a:rPr>
            <a:t>There is therefore an increased need to put in place a system for ensuring the quality of HIV test results accurate and reliable</a:t>
          </a:r>
        </a:p>
      </dgm:t>
    </dgm:pt>
    <dgm:pt modelId="{6F730689-6559-4009-B701-6AF4C4BD001F}" type="parTrans" cxnId="{878A3FCC-5749-4973-8E7D-E9A638D9A902}">
      <dgm:prSet/>
      <dgm:spPr/>
      <dgm:t>
        <a:bodyPr/>
        <a:lstStyle/>
        <a:p>
          <a:endParaRPr lang="en-US" sz="1800">
            <a:latin typeface="Times New Roman" panose="02020603050405020304" pitchFamily="18" charset="0"/>
            <a:cs typeface="Times New Roman" panose="02020603050405020304" pitchFamily="18" charset="0"/>
          </a:endParaRPr>
        </a:p>
      </dgm:t>
    </dgm:pt>
    <dgm:pt modelId="{3362C293-0680-4852-84A7-F8F4A8934515}" type="sibTrans" cxnId="{878A3FCC-5749-4973-8E7D-E9A638D9A902}">
      <dgm:prSet/>
      <dgm:spPr/>
      <dgm:t>
        <a:bodyPr/>
        <a:lstStyle/>
        <a:p>
          <a:endParaRPr lang="en-US" sz="1800">
            <a:latin typeface="Times New Roman" panose="02020603050405020304" pitchFamily="18" charset="0"/>
            <a:cs typeface="Times New Roman" panose="02020603050405020304" pitchFamily="18" charset="0"/>
          </a:endParaRPr>
        </a:p>
      </dgm:t>
    </dgm:pt>
    <dgm:pt modelId="{C5F249B4-FE8F-4D52-B718-1A88A7DC7AE5}">
      <dgm:prSet custT="1"/>
      <dgm:spPr/>
      <dgm:t>
        <a:bodyPr/>
        <a:lstStyle/>
        <a:p>
          <a:pPr>
            <a:lnSpc>
              <a:spcPct val="100000"/>
            </a:lnSpc>
          </a:pPr>
          <a:r>
            <a:rPr lang="en-US" sz="2800" b="1" dirty="0">
              <a:latin typeface="Times New Roman" panose="02020603050405020304" pitchFamily="18" charset="0"/>
              <a:cs typeface="Times New Roman" panose="02020603050405020304" pitchFamily="18" charset="0"/>
            </a:rPr>
            <a:t>Hence the EQA program to support the testing facilities</a:t>
          </a:r>
          <a:endParaRPr lang="en-US" sz="2800" dirty="0">
            <a:latin typeface="Times New Roman" panose="02020603050405020304" pitchFamily="18" charset="0"/>
            <a:cs typeface="Times New Roman" panose="02020603050405020304" pitchFamily="18" charset="0"/>
          </a:endParaRPr>
        </a:p>
      </dgm:t>
    </dgm:pt>
    <dgm:pt modelId="{72CE7F1B-B986-46B1-8456-866E9B568DF1}" type="parTrans" cxnId="{F9C7C8F5-389D-4E01-B0E3-C8B38E14115F}">
      <dgm:prSet/>
      <dgm:spPr/>
      <dgm:t>
        <a:bodyPr/>
        <a:lstStyle/>
        <a:p>
          <a:endParaRPr lang="en-US" sz="1800">
            <a:latin typeface="Times New Roman" panose="02020603050405020304" pitchFamily="18" charset="0"/>
            <a:cs typeface="Times New Roman" panose="02020603050405020304" pitchFamily="18" charset="0"/>
          </a:endParaRPr>
        </a:p>
      </dgm:t>
    </dgm:pt>
    <dgm:pt modelId="{C5841C39-1613-4254-871A-A8E76839038B}" type="sibTrans" cxnId="{F9C7C8F5-389D-4E01-B0E3-C8B38E14115F}">
      <dgm:prSet/>
      <dgm:spPr/>
      <dgm:t>
        <a:bodyPr/>
        <a:lstStyle/>
        <a:p>
          <a:endParaRPr lang="en-US" sz="1800">
            <a:latin typeface="Times New Roman" panose="02020603050405020304" pitchFamily="18" charset="0"/>
            <a:cs typeface="Times New Roman" panose="02020603050405020304" pitchFamily="18" charset="0"/>
          </a:endParaRPr>
        </a:p>
      </dgm:t>
    </dgm:pt>
    <dgm:pt modelId="{198CD566-ED51-4CB9-8119-3AE622219749}" type="pres">
      <dgm:prSet presAssocID="{D3E50B2E-5B46-437E-A73E-83C889185E86}" presName="root" presStyleCnt="0">
        <dgm:presLayoutVars>
          <dgm:dir/>
          <dgm:resizeHandles val="exact"/>
        </dgm:presLayoutVars>
      </dgm:prSet>
      <dgm:spPr/>
    </dgm:pt>
    <dgm:pt modelId="{9E75BF2E-C68E-4BA9-9DB2-2DA05758777D}" type="pres">
      <dgm:prSet presAssocID="{DF80CDAD-BEB2-4C06-AF35-0DF2A6A51DA5}" presName="compNode" presStyleCnt="0"/>
      <dgm:spPr/>
    </dgm:pt>
    <dgm:pt modelId="{C5C3543E-4E24-4866-9CD9-9C02718D6649}" type="pres">
      <dgm:prSet presAssocID="{DF80CDAD-BEB2-4C06-AF35-0DF2A6A51DA5}" presName="bgRect" presStyleLbl="bgShp" presStyleIdx="0" presStyleCnt="4"/>
      <dgm:spPr/>
    </dgm:pt>
    <dgm:pt modelId="{6BDAA2FA-BE53-41D5-96C5-F6D85C5B9322}" type="pres">
      <dgm:prSet presAssocID="{DF80CDAD-BEB2-4C06-AF35-0DF2A6A51DA5}" presName="iconRect" presStyleLbl="node1" presStyleIdx="0" presStyleCnt="4"/>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resentation with Checklist"/>
        </a:ext>
      </dgm:extLst>
    </dgm:pt>
    <dgm:pt modelId="{4E60C694-EC83-4DD8-AE13-E5D3CFDF5225}" type="pres">
      <dgm:prSet presAssocID="{DF80CDAD-BEB2-4C06-AF35-0DF2A6A51DA5}" presName="spaceRect" presStyleCnt="0"/>
      <dgm:spPr/>
    </dgm:pt>
    <dgm:pt modelId="{A626165B-528A-4E86-9996-4E3B73184433}" type="pres">
      <dgm:prSet presAssocID="{DF80CDAD-BEB2-4C06-AF35-0DF2A6A51DA5}" presName="parTx" presStyleLbl="revTx" presStyleIdx="0" presStyleCnt="5">
        <dgm:presLayoutVars>
          <dgm:chMax val="0"/>
          <dgm:chPref val="0"/>
        </dgm:presLayoutVars>
      </dgm:prSet>
      <dgm:spPr/>
    </dgm:pt>
    <dgm:pt modelId="{012DEF61-B82C-45D1-B453-97F6F144807D}" type="pres">
      <dgm:prSet presAssocID="{A21933F1-FC42-4784-822B-6CD284840261}" presName="sibTrans" presStyleCnt="0"/>
      <dgm:spPr/>
    </dgm:pt>
    <dgm:pt modelId="{E69949ED-0B89-4E60-8E42-708522C91D0B}" type="pres">
      <dgm:prSet presAssocID="{518EACBE-6B57-4348-A38B-3F777464A20B}" presName="compNode" presStyleCnt="0"/>
      <dgm:spPr/>
    </dgm:pt>
    <dgm:pt modelId="{3D0B2FEB-1E33-4EAC-8B51-CAFDFE09545C}" type="pres">
      <dgm:prSet presAssocID="{518EACBE-6B57-4348-A38B-3F777464A20B}" presName="bgRect" presStyleLbl="bgShp" presStyleIdx="1" presStyleCnt="4"/>
      <dgm:spPr/>
    </dgm:pt>
    <dgm:pt modelId="{C39F119F-0157-4AD6-B572-ACA994E7333B}" type="pres">
      <dgm:prSet presAssocID="{518EACBE-6B57-4348-A38B-3F777464A20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Needle"/>
        </a:ext>
      </dgm:extLst>
    </dgm:pt>
    <dgm:pt modelId="{FAC8BB0A-687B-4CF9-BD5F-6AD718E0C4D5}" type="pres">
      <dgm:prSet presAssocID="{518EACBE-6B57-4348-A38B-3F777464A20B}" presName="spaceRect" presStyleCnt="0"/>
      <dgm:spPr/>
    </dgm:pt>
    <dgm:pt modelId="{F2FF72B8-EF5B-45EB-AE2D-8096E5D59ED6}" type="pres">
      <dgm:prSet presAssocID="{518EACBE-6B57-4348-A38B-3F777464A20B}" presName="parTx" presStyleLbl="revTx" presStyleIdx="1" presStyleCnt="5">
        <dgm:presLayoutVars>
          <dgm:chMax val="0"/>
          <dgm:chPref val="0"/>
        </dgm:presLayoutVars>
      </dgm:prSet>
      <dgm:spPr/>
    </dgm:pt>
    <dgm:pt modelId="{652F3DB9-B315-4D26-9D30-E2E617CE044F}" type="pres">
      <dgm:prSet presAssocID="{518EACBE-6B57-4348-A38B-3F777464A20B}" presName="desTx" presStyleLbl="revTx" presStyleIdx="2" presStyleCnt="5">
        <dgm:presLayoutVars/>
      </dgm:prSet>
      <dgm:spPr/>
    </dgm:pt>
    <dgm:pt modelId="{3531B916-96E7-407A-B28E-817B00BFC4D7}" type="pres">
      <dgm:prSet presAssocID="{69F94D36-566C-48FC-959B-F701DB2C9256}" presName="sibTrans" presStyleCnt="0"/>
      <dgm:spPr/>
    </dgm:pt>
    <dgm:pt modelId="{0BA41713-BC0C-485A-94D4-A3240F4E0927}" type="pres">
      <dgm:prSet presAssocID="{93CDAAF7-E3B7-499A-8DC1-14DB409322DF}" presName="compNode" presStyleCnt="0"/>
      <dgm:spPr/>
    </dgm:pt>
    <dgm:pt modelId="{531DC863-458C-4BF7-8B01-7D0558F59BEC}" type="pres">
      <dgm:prSet presAssocID="{93CDAAF7-E3B7-499A-8DC1-14DB409322DF}" presName="bgRect" presStyleLbl="bgShp" presStyleIdx="2" presStyleCnt="4"/>
      <dgm:spPr/>
    </dgm:pt>
    <dgm:pt modelId="{36FB716C-36A8-4DB0-96BA-56CDBEDBE5B3}" type="pres">
      <dgm:prSet presAssocID="{93CDAAF7-E3B7-499A-8DC1-14DB409322DF}" presName="iconRect" presStyleLbl="node1" presStyleIdx="2" presStyleCnt="4"/>
      <dgm:spPr>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icroscope"/>
        </a:ext>
      </dgm:extLst>
    </dgm:pt>
    <dgm:pt modelId="{45FF2A91-93AC-405A-9041-990F5776B731}" type="pres">
      <dgm:prSet presAssocID="{93CDAAF7-E3B7-499A-8DC1-14DB409322DF}" presName="spaceRect" presStyleCnt="0"/>
      <dgm:spPr/>
    </dgm:pt>
    <dgm:pt modelId="{BF34994A-DFFA-4831-AA20-CEFB02815508}" type="pres">
      <dgm:prSet presAssocID="{93CDAAF7-E3B7-499A-8DC1-14DB409322DF}" presName="parTx" presStyleLbl="revTx" presStyleIdx="3" presStyleCnt="5">
        <dgm:presLayoutVars>
          <dgm:chMax val="0"/>
          <dgm:chPref val="0"/>
        </dgm:presLayoutVars>
      </dgm:prSet>
      <dgm:spPr/>
    </dgm:pt>
    <dgm:pt modelId="{6079ADC5-5C86-4A2A-90D1-CA48C141516D}" type="pres">
      <dgm:prSet presAssocID="{3362C293-0680-4852-84A7-F8F4A8934515}" presName="sibTrans" presStyleCnt="0"/>
      <dgm:spPr/>
    </dgm:pt>
    <dgm:pt modelId="{0176DF99-EAEF-44C5-9FD1-93787389F2B4}" type="pres">
      <dgm:prSet presAssocID="{C5F249B4-FE8F-4D52-B718-1A88A7DC7AE5}" presName="compNode" presStyleCnt="0"/>
      <dgm:spPr/>
    </dgm:pt>
    <dgm:pt modelId="{28D8D5A1-DA15-44B4-B0EE-3C4C3BD2E780}" type="pres">
      <dgm:prSet presAssocID="{C5F249B4-FE8F-4D52-B718-1A88A7DC7AE5}" presName="bgRect" presStyleLbl="bgShp" presStyleIdx="3" presStyleCnt="4"/>
      <dgm:spPr/>
    </dgm:pt>
    <dgm:pt modelId="{C452FDD4-3BF8-4078-A2D7-0BB1F4256CFC}" type="pres">
      <dgm:prSet presAssocID="{C5F249B4-FE8F-4D52-B718-1A88A7DC7AE5}" presName="iconRect" presStyleLbl="node1" presStyleIdx="3" presStyleCnt="4"/>
      <dgm:spPr>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eckmark"/>
        </a:ext>
      </dgm:extLst>
    </dgm:pt>
    <dgm:pt modelId="{876C6D7D-FEE6-4C9D-B775-DE03F755C60F}" type="pres">
      <dgm:prSet presAssocID="{C5F249B4-FE8F-4D52-B718-1A88A7DC7AE5}" presName="spaceRect" presStyleCnt="0"/>
      <dgm:spPr/>
    </dgm:pt>
    <dgm:pt modelId="{54AD6505-713C-4120-8F72-B9D73E0785AA}" type="pres">
      <dgm:prSet presAssocID="{C5F249B4-FE8F-4D52-B718-1A88A7DC7AE5}" presName="parTx" presStyleLbl="revTx" presStyleIdx="4" presStyleCnt="5">
        <dgm:presLayoutVars>
          <dgm:chMax val="0"/>
          <dgm:chPref val="0"/>
        </dgm:presLayoutVars>
      </dgm:prSet>
      <dgm:spPr/>
    </dgm:pt>
  </dgm:ptLst>
  <dgm:cxnLst>
    <dgm:cxn modelId="{1B722C16-B6BB-414D-A462-FD8BACA7FD93}" type="presOf" srcId="{C5F249B4-FE8F-4D52-B718-1A88A7DC7AE5}" destId="{54AD6505-713C-4120-8F72-B9D73E0785AA}" srcOrd="0" destOrd="0" presId="urn:microsoft.com/office/officeart/2018/2/layout/IconVerticalSolidList"/>
    <dgm:cxn modelId="{459F7E31-081A-4DFA-9B72-C4AC75B687FF}" srcId="{518EACBE-6B57-4348-A38B-3F777464A20B}" destId="{20713E5D-1F66-4665-8EFB-D502CA815901}" srcOrd="0" destOrd="0" parTransId="{AF4190D3-E6D9-4579-964F-47141F183CE8}" sibTransId="{D14D83F5-5A30-4450-B426-813E95EB7317}"/>
    <dgm:cxn modelId="{1BA76D6D-5815-4513-AA2C-303E6E583559}" type="presOf" srcId="{518EACBE-6B57-4348-A38B-3F777464A20B}" destId="{F2FF72B8-EF5B-45EB-AE2D-8096E5D59ED6}" srcOrd="0" destOrd="0" presId="urn:microsoft.com/office/officeart/2018/2/layout/IconVerticalSolidList"/>
    <dgm:cxn modelId="{845CC776-0D75-4586-9180-F34288C6F33D}" srcId="{D3E50B2E-5B46-437E-A73E-83C889185E86}" destId="{518EACBE-6B57-4348-A38B-3F777464A20B}" srcOrd="1" destOrd="0" parTransId="{08C9A669-3833-45D6-9FD4-E951FBC6D122}" sibTransId="{69F94D36-566C-48FC-959B-F701DB2C9256}"/>
    <dgm:cxn modelId="{86909E77-CF25-4F4C-9EF9-2D366828BC51}" srcId="{D3E50B2E-5B46-437E-A73E-83C889185E86}" destId="{DF80CDAD-BEB2-4C06-AF35-0DF2A6A51DA5}" srcOrd="0" destOrd="0" parTransId="{ED63AEE7-4FA7-426B-ABD7-E6E8C1CA554A}" sibTransId="{A21933F1-FC42-4784-822B-6CD284840261}"/>
    <dgm:cxn modelId="{62A979C9-146B-4B4E-85FB-04F0A73AB009}" type="presOf" srcId="{07D23FFE-53B3-41CB-917B-B4034C1139B4}" destId="{652F3DB9-B315-4D26-9D30-E2E617CE044F}" srcOrd="0" destOrd="1" presId="urn:microsoft.com/office/officeart/2018/2/layout/IconVerticalSolidList"/>
    <dgm:cxn modelId="{40F01FCA-C6DA-42C3-B302-560876582E52}" type="presOf" srcId="{D3E50B2E-5B46-437E-A73E-83C889185E86}" destId="{198CD566-ED51-4CB9-8119-3AE622219749}" srcOrd="0" destOrd="0" presId="urn:microsoft.com/office/officeart/2018/2/layout/IconVerticalSolidList"/>
    <dgm:cxn modelId="{878A3FCC-5749-4973-8E7D-E9A638D9A902}" srcId="{D3E50B2E-5B46-437E-A73E-83C889185E86}" destId="{93CDAAF7-E3B7-499A-8DC1-14DB409322DF}" srcOrd="2" destOrd="0" parTransId="{6F730689-6559-4009-B701-6AF4C4BD001F}" sibTransId="{3362C293-0680-4852-84A7-F8F4A8934515}"/>
    <dgm:cxn modelId="{779115D6-3668-4637-8FE1-10E3B7EFABF8}" type="presOf" srcId="{93CDAAF7-E3B7-499A-8DC1-14DB409322DF}" destId="{BF34994A-DFFA-4831-AA20-CEFB02815508}" srcOrd="0" destOrd="0" presId="urn:microsoft.com/office/officeart/2018/2/layout/IconVerticalSolidList"/>
    <dgm:cxn modelId="{EB8DDBDD-C167-49F6-9DE3-C1E23B06472C}" type="presOf" srcId="{20713E5D-1F66-4665-8EFB-D502CA815901}" destId="{652F3DB9-B315-4D26-9D30-E2E617CE044F}" srcOrd="0" destOrd="0" presId="urn:microsoft.com/office/officeart/2018/2/layout/IconVerticalSolidList"/>
    <dgm:cxn modelId="{C82A76E1-458C-4715-9FBE-0ADBBA25A486}" type="presOf" srcId="{DF80CDAD-BEB2-4C06-AF35-0DF2A6A51DA5}" destId="{A626165B-528A-4E86-9996-4E3B73184433}" srcOrd="0" destOrd="0" presId="urn:microsoft.com/office/officeart/2018/2/layout/IconVerticalSolidList"/>
    <dgm:cxn modelId="{F9C7C8F5-389D-4E01-B0E3-C8B38E14115F}" srcId="{D3E50B2E-5B46-437E-A73E-83C889185E86}" destId="{C5F249B4-FE8F-4D52-B718-1A88A7DC7AE5}" srcOrd="3" destOrd="0" parTransId="{72CE7F1B-B986-46B1-8456-866E9B568DF1}" sibTransId="{C5841C39-1613-4254-871A-A8E76839038B}"/>
    <dgm:cxn modelId="{863911FC-8972-4785-90BD-17B75F15C8D1}" srcId="{518EACBE-6B57-4348-A38B-3F777464A20B}" destId="{07D23FFE-53B3-41CB-917B-B4034C1139B4}" srcOrd="1" destOrd="0" parTransId="{6ACF98EB-784D-45CE-B69C-75E7A9111148}" sibTransId="{AEEED0FE-2111-45BE-9CF0-BE0D8A14540D}"/>
    <dgm:cxn modelId="{CF78B816-F9AD-416C-A006-B64DE2763F91}" type="presParOf" srcId="{198CD566-ED51-4CB9-8119-3AE622219749}" destId="{9E75BF2E-C68E-4BA9-9DB2-2DA05758777D}" srcOrd="0" destOrd="0" presId="urn:microsoft.com/office/officeart/2018/2/layout/IconVerticalSolidList"/>
    <dgm:cxn modelId="{E5681DD9-2DB8-4469-9634-283329D7B7AD}" type="presParOf" srcId="{9E75BF2E-C68E-4BA9-9DB2-2DA05758777D}" destId="{C5C3543E-4E24-4866-9CD9-9C02718D6649}" srcOrd="0" destOrd="0" presId="urn:microsoft.com/office/officeart/2018/2/layout/IconVerticalSolidList"/>
    <dgm:cxn modelId="{92383772-C5B9-4136-9007-971D0D6DE925}" type="presParOf" srcId="{9E75BF2E-C68E-4BA9-9DB2-2DA05758777D}" destId="{6BDAA2FA-BE53-41D5-96C5-F6D85C5B9322}" srcOrd="1" destOrd="0" presId="urn:microsoft.com/office/officeart/2018/2/layout/IconVerticalSolidList"/>
    <dgm:cxn modelId="{6FA35725-B44A-4F35-B5F9-E351A70A1365}" type="presParOf" srcId="{9E75BF2E-C68E-4BA9-9DB2-2DA05758777D}" destId="{4E60C694-EC83-4DD8-AE13-E5D3CFDF5225}" srcOrd="2" destOrd="0" presId="urn:microsoft.com/office/officeart/2018/2/layout/IconVerticalSolidList"/>
    <dgm:cxn modelId="{E35EF7D5-CE26-4555-902A-8CD4D4905360}" type="presParOf" srcId="{9E75BF2E-C68E-4BA9-9DB2-2DA05758777D}" destId="{A626165B-528A-4E86-9996-4E3B73184433}" srcOrd="3" destOrd="0" presId="urn:microsoft.com/office/officeart/2018/2/layout/IconVerticalSolidList"/>
    <dgm:cxn modelId="{B97BBA5B-FF9D-4AE1-B6A7-846ED4892D07}" type="presParOf" srcId="{198CD566-ED51-4CB9-8119-3AE622219749}" destId="{012DEF61-B82C-45D1-B453-97F6F144807D}" srcOrd="1" destOrd="0" presId="urn:microsoft.com/office/officeart/2018/2/layout/IconVerticalSolidList"/>
    <dgm:cxn modelId="{F1AD2E02-C0E0-47C8-B3A8-F6C8BDAD32ED}" type="presParOf" srcId="{198CD566-ED51-4CB9-8119-3AE622219749}" destId="{E69949ED-0B89-4E60-8E42-708522C91D0B}" srcOrd="2" destOrd="0" presId="urn:microsoft.com/office/officeart/2018/2/layout/IconVerticalSolidList"/>
    <dgm:cxn modelId="{6131444B-6FAA-46CB-9EB0-2F3109F2F03A}" type="presParOf" srcId="{E69949ED-0B89-4E60-8E42-708522C91D0B}" destId="{3D0B2FEB-1E33-4EAC-8B51-CAFDFE09545C}" srcOrd="0" destOrd="0" presId="urn:microsoft.com/office/officeart/2018/2/layout/IconVerticalSolidList"/>
    <dgm:cxn modelId="{A990497B-667C-479B-8AFE-37C81F3278C7}" type="presParOf" srcId="{E69949ED-0B89-4E60-8E42-708522C91D0B}" destId="{C39F119F-0157-4AD6-B572-ACA994E7333B}" srcOrd="1" destOrd="0" presId="urn:microsoft.com/office/officeart/2018/2/layout/IconVerticalSolidList"/>
    <dgm:cxn modelId="{DB465CF5-9338-413A-86F8-CE3A4D65B0A3}" type="presParOf" srcId="{E69949ED-0B89-4E60-8E42-708522C91D0B}" destId="{FAC8BB0A-687B-4CF9-BD5F-6AD718E0C4D5}" srcOrd="2" destOrd="0" presId="urn:microsoft.com/office/officeart/2018/2/layout/IconVerticalSolidList"/>
    <dgm:cxn modelId="{9AE2907E-C4E7-4D69-9855-F03D8FD51568}" type="presParOf" srcId="{E69949ED-0B89-4E60-8E42-708522C91D0B}" destId="{F2FF72B8-EF5B-45EB-AE2D-8096E5D59ED6}" srcOrd="3" destOrd="0" presId="urn:microsoft.com/office/officeart/2018/2/layout/IconVerticalSolidList"/>
    <dgm:cxn modelId="{F00C603B-B85E-4C06-985C-39ED4C60DC1B}" type="presParOf" srcId="{E69949ED-0B89-4E60-8E42-708522C91D0B}" destId="{652F3DB9-B315-4D26-9D30-E2E617CE044F}" srcOrd="4" destOrd="0" presId="urn:microsoft.com/office/officeart/2018/2/layout/IconVerticalSolidList"/>
    <dgm:cxn modelId="{460DECD4-00A6-4D71-B90E-4A3D6FED5EC5}" type="presParOf" srcId="{198CD566-ED51-4CB9-8119-3AE622219749}" destId="{3531B916-96E7-407A-B28E-817B00BFC4D7}" srcOrd="3" destOrd="0" presId="urn:microsoft.com/office/officeart/2018/2/layout/IconVerticalSolidList"/>
    <dgm:cxn modelId="{F6F2E643-B50C-411A-A9B3-65352DC36333}" type="presParOf" srcId="{198CD566-ED51-4CB9-8119-3AE622219749}" destId="{0BA41713-BC0C-485A-94D4-A3240F4E0927}" srcOrd="4" destOrd="0" presId="urn:microsoft.com/office/officeart/2018/2/layout/IconVerticalSolidList"/>
    <dgm:cxn modelId="{D0818C45-16D5-45DF-815D-9D72CA8D1969}" type="presParOf" srcId="{0BA41713-BC0C-485A-94D4-A3240F4E0927}" destId="{531DC863-458C-4BF7-8B01-7D0558F59BEC}" srcOrd="0" destOrd="0" presId="urn:microsoft.com/office/officeart/2018/2/layout/IconVerticalSolidList"/>
    <dgm:cxn modelId="{1173E2D6-5ADB-4925-B8CC-3A427826E0D2}" type="presParOf" srcId="{0BA41713-BC0C-485A-94D4-A3240F4E0927}" destId="{36FB716C-36A8-4DB0-96BA-56CDBEDBE5B3}" srcOrd="1" destOrd="0" presId="urn:microsoft.com/office/officeart/2018/2/layout/IconVerticalSolidList"/>
    <dgm:cxn modelId="{26E8D951-6BAB-4CE5-A546-A3C38F942075}" type="presParOf" srcId="{0BA41713-BC0C-485A-94D4-A3240F4E0927}" destId="{45FF2A91-93AC-405A-9041-990F5776B731}" srcOrd="2" destOrd="0" presId="urn:microsoft.com/office/officeart/2018/2/layout/IconVerticalSolidList"/>
    <dgm:cxn modelId="{94B193A6-279D-4FA5-BD2A-60592148E5FC}" type="presParOf" srcId="{0BA41713-BC0C-485A-94D4-A3240F4E0927}" destId="{BF34994A-DFFA-4831-AA20-CEFB02815508}" srcOrd="3" destOrd="0" presId="urn:microsoft.com/office/officeart/2018/2/layout/IconVerticalSolidList"/>
    <dgm:cxn modelId="{FA0B524B-1B08-4CEE-99DA-C89DCAD46308}" type="presParOf" srcId="{198CD566-ED51-4CB9-8119-3AE622219749}" destId="{6079ADC5-5C86-4A2A-90D1-CA48C141516D}" srcOrd="5" destOrd="0" presId="urn:microsoft.com/office/officeart/2018/2/layout/IconVerticalSolidList"/>
    <dgm:cxn modelId="{0DE3BEB4-D85E-4246-950D-847617C2F439}" type="presParOf" srcId="{198CD566-ED51-4CB9-8119-3AE622219749}" destId="{0176DF99-EAEF-44C5-9FD1-93787389F2B4}" srcOrd="6" destOrd="0" presId="urn:microsoft.com/office/officeart/2018/2/layout/IconVerticalSolidList"/>
    <dgm:cxn modelId="{1006ADAC-5D0B-41D1-8419-7FC77EF677D8}" type="presParOf" srcId="{0176DF99-EAEF-44C5-9FD1-93787389F2B4}" destId="{28D8D5A1-DA15-44B4-B0EE-3C4C3BD2E780}" srcOrd="0" destOrd="0" presId="urn:microsoft.com/office/officeart/2018/2/layout/IconVerticalSolidList"/>
    <dgm:cxn modelId="{6D4EB5F3-D2AF-4961-A12E-9AB61D325B90}" type="presParOf" srcId="{0176DF99-EAEF-44C5-9FD1-93787389F2B4}" destId="{C452FDD4-3BF8-4078-A2D7-0BB1F4256CFC}" srcOrd="1" destOrd="0" presId="urn:microsoft.com/office/officeart/2018/2/layout/IconVerticalSolidList"/>
    <dgm:cxn modelId="{94356FDF-3C36-4C5D-A909-70D6EABD8401}" type="presParOf" srcId="{0176DF99-EAEF-44C5-9FD1-93787389F2B4}" destId="{876C6D7D-FEE6-4C9D-B775-DE03F755C60F}" srcOrd="2" destOrd="0" presId="urn:microsoft.com/office/officeart/2018/2/layout/IconVerticalSolidList"/>
    <dgm:cxn modelId="{0AAF7FE0-A22E-445B-9843-77A80F8CFF24}" type="presParOf" srcId="{0176DF99-EAEF-44C5-9FD1-93787389F2B4}" destId="{54AD6505-713C-4120-8F72-B9D73E0785A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76AA13-EA73-4494-AA3F-EF78AB5BDF43}" type="doc">
      <dgm:prSet loTypeId="urn:microsoft.com/office/officeart/2005/8/layout/arrow1" loCatId="relationship" qsTypeId="urn:microsoft.com/office/officeart/2005/8/quickstyle/simple1" qsCatId="simple" csTypeId="urn:microsoft.com/office/officeart/2005/8/colors/accent1_2" csCatId="accent1" phldr="1"/>
      <dgm:spPr/>
      <dgm:t>
        <a:bodyPr/>
        <a:lstStyle/>
        <a:p>
          <a:endParaRPr lang="en-US"/>
        </a:p>
      </dgm:t>
    </dgm:pt>
    <dgm:pt modelId="{E011EEAC-91D4-4177-92D3-71F4F91F1150}">
      <dgm:prSet custT="1"/>
      <dgm:spPr/>
      <dgm:t>
        <a:bodyPr/>
        <a:lstStyle/>
        <a:p>
          <a:r>
            <a:rPr lang="en-US" sz="2400" dirty="0">
              <a:latin typeface="Times New Roman" panose="02020603050405020304" pitchFamily="18" charset="0"/>
              <a:cs typeface="Times New Roman" panose="02020603050405020304" pitchFamily="18" charset="0"/>
            </a:rPr>
            <a:t>Started with liquid serum or plasma specimens sent to 40 HIV sentinel sites in 2008.</a:t>
          </a:r>
        </a:p>
      </dgm:t>
    </dgm:pt>
    <dgm:pt modelId="{824B17CB-D51F-4536-AEB8-E1465DFC71F7}" type="parTrans" cxnId="{0E8556BD-5754-45C1-8D01-46472AC9AE73}">
      <dgm:prSet/>
      <dgm:spPr/>
      <dgm:t>
        <a:bodyPr/>
        <a:lstStyle/>
        <a:p>
          <a:endParaRPr lang="en-US">
            <a:latin typeface="Times New Roman" panose="02020603050405020304" pitchFamily="18" charset="0"/>
            <a:cs typeface="Times New Roman" panose="02020603050405020304" pitchFamily="18" charset="0"/>
          </a:endParaRPr>
        </a:p>
      </dgm:t>
    </dgm:pt>
    <dgm:pt modelId="{73E3566D-FFC8-4368-9926-431E41099628}" type="sibTrans" cxnId="{0E8556BD-5754-45C1-8D01-46472AC9AE73}">
      <dgm:prSet/>
      <dgm:spPr/>
      <dgm:t>
        <a:bodyPr/>
        <a:lstStyle/>
        <a:p>
          <a:endParaRPr lang="en-US">
            <a:latin typeface="Times New Roman" panose="02020603050405020304" pitchFamily="18" charset="0"/>
            <a:cs typeface="Times New Roman" panose="02020603050405020304" pitchFamily="18" charset="0"/>
          </a:endParaRPr>
        </a:p>
      </dgm:t>
    </dgm:pt>
    <dgm:pt modelId="{AE5831CC-8C56-443E-A48C-DEFDD1284F02}">
      <dgm:prSet custT="1"/>
      <dgm:spPr/>
      <dgm:t>
        <a:bodyPr/>
        <a:lstStyle/>
        <a:p>
          <a:r>
            <a:rPr lang="en-US" sz="2000" dirty="0">
              <a:latin typeface="Times New Roman" panose="02020603050405020304" pitchFamily="18" charset="0"/>
              <a:cs typeface="Times New Roman" panose="02020603050405020304" pitchFamily="18" charset="0"/>
            </a:rPr>
            <a:t>Challenges:</a:t>
          </a:r>
        </a:p>
      </dgm:t>
    </dgm:pt>
    <dgm:pt modelId="{FFDA5A70-04A2-43F7-A6E8-19D818172052}" type="parTrans" cxnId="{0B19B0CF-31C8-4AFD-B562-6CBC6F0AF165}">
      <dgm:prSet/>
      <dgm:spPr/>
      <dgm:t>
        <a:bodyPr/>
        <a:lstStyle/>
        <a:p>
          <a:endParaRPr lang="en-US">
            <a:latin typeface="Times New Roman" panose="02020603050405020304" pitchFamily="18" charset="0"/>
            <a:cs typeface="Times New Roman" panose="02020603050405020304" pitchFamily="18" charset="0"/>
          </a:endParaRPr>
        </a:p>
      </dgm:t>
    </dgm:pt>
    <dgm:pt modelId="{61FCDFAF-7515-4B65-9043-F32E724F7505}" type="sibTrans" cxnId="{0B19B0CF-31C8-4AFD-B562-6CBC6F0AF165}">
      <dgm:prSet/>
      <dgm:spPr/>
      <dgm:t>
        <a:bodyPr/>
        <a:lstStyle/>
        <a:p>
          <a:endParaRPr lang="en-US">
            <a:latin typeface="Times New Roman" panose="02020603050405020304" pitchFamily="18" charset="0"/>
            <a:cs typeface="Times New Roman" panose="02020603050405020304" pitchFamily="18" charset="0"/>
          </a:endParaRPr>
        </a:p>
      </dgm:t>
    </dgm:pt>
    <dgm:pt modelId="{74C2CE42-3B7E-4350-9094-4F367C4853A5}">
      <dgm:prSet custT="1"/>
      <dgm:spPr/>
      <dgm:t>
        <a:bodyPr/>
        <a:lstStyle/>
        <a:p>
          <a:r>
            <a:rPr lang="en-US" sz="2000" dirty="0">
              <a:latin typeface="Times New Roman" panose="02020603050405020304" pitchFamily="18" charset="0"/>
              <a:cs typeface="Times New Roman" panose="02020603050405020304" pitchFamily="18" charset="0"/>
            </a:rPr>
            <a:t>Require cold storage  during transportation</a:t>
          </a:r>
        </a:p>
      </dgm:t>
    </dgm:pt>
    <dgm:pt modelId="{016FAE65-F991-41D1-A878-721A3F56FC63}" type="parTrans" cxnId="{0EE888D5-DA30-4008-8C6C-5805D64A2F41}">
      <dgm:prSet/>
      <dgm:spPr/>
      <dgm:t>
        <a:bodyPr/>
        <a:lstStyle/>
        <a:p>
          <a:endParaRPr lang="en-US">
            <a:latin typeface="Times New Roman" panose="02020603050405020304" pitchFamily="18" charset="0"/>
            <a:cs typeface="Times New Roman" panose="02020603050405020304" pitchFamily="18" charset="0"/>
          </a:endParaRPr>
        </a:p>
      </dgm:t>
    </dgm:pt>
    <dgm:pt modelId="{FB4FC6BF-5BDE-42C3-A067-C061905D5F4E}" type="sibTrans" cxnId="{0EE888D5-DA30-4008-8C6C-5805D64A2F41}">
      <dgm:prSet/>
      <dgm:spPr/>
      <dgm:t>
        <a:bodyPr/>
        <a:lstStyle/>
        <a:p>
          <a:endParaRPr lang="en-US">
            <a:latin typeface="Times New Roman" panose="02020603050405020304" pitchFamily="18" charset="0"/>
            <a:cs typeface="Times New Roman" panose="02020603050405020304" pitchFamily="18" charset="0"/>
          </a:endParaRPr>
        </a:p>
      </dgm:t>
    </dgm:pt>
    <dgm:pt modelId="{B2E20B69-E8A7-46FE-A8E3-F3105A29B10C}">
      <dgm:prSet custT="1"/>
      <dgm:spPr/>
      <dgm:t>
        <a:bodyPr/>
        <a:lstStyle/>
        <a:p>
          <a:r>
            <a:rPr lang="en-US" sz="2000" dirty="0">
              <a:latin typeface="Times New Roman" panose="02020603050405020304" pitchFamily="18" charset="0"/>
              <a:cs typeface="Times New Roman" panose="02020603050405020304" pitchFamily="18" charset="0"/>
            </a:rPr>
            <a:t>Costly</a:t>
          </a:r>
        </a:p>
      </dgm:t>
    </dgm:pt>
    <dgm:pt modelId="{95B10EF6-8515-4604-A6D7-0CE1C241B8E2}" type="parTrans" cxnId="{8239480A-3364-4940-BF9A-2704E6B42F5F}">
      <dgm:prSet/>
      <dgm:spPr/>
      <dgm:t>
        <a:bodyPr/>
        <a:lstStyle/>
        <a:p>
          <a:endParaRPr lang="en-US">
            <a:latin typeface="Times New Roman" panose="02020603050405020304" pitchFamily="18" charset="0"/>
            <a:cs typeface="Times New Roman" panose="02020603050405020304" pitchFamily="18" charset="0"/>
          </a:endParaRPr>
        </a:p>
      </dgm:t>
    </dgm:pt>
    <dgm:pt modelId="{7222F015-BABD-46EB-A619-D2ABEC7F85E5}" type="sibTrans" cxnId="{8239480A-3364-4940-BF9A-2704E6B42F5F}">
      <dgm:prSet/>
      <dgm:spPr/>
      <dgm:t>
        <a:bodyPr/>
        <a:lstStyle/>
        <a:p>
          <a:endParaRPr lang="en-US">
            <a:latin typeface="Times New Roman" panose="02020603050405020304" pitchFamily="18" charset="0"/>
            <a:cs typeface="Times New Roman" panose="02020603050405020304" pitchFamily="18" charset="0"/>
          </a:endParaRPr>
        </a:p>
      </dgm:t>
    </dgm:pt>
    <dgm:pt modelId="{C34463AB-04FE-4F1B-841D-4F429EC173F1}">
      <dgm:prSet custT="1"/>
      <dgm:spPr/>
      <dgm:t>
        <a:bodyPr/>
        <a:lstStyle/>
        <a:p>
          <a:r>
            <a:rPr lang="en-US" sz="2000" dirty="0">
              <a:latin typeface="Times New Roman" panose="02020603050405020304" pitchFamily="18" charset="0"/>
              <a:cs typeface="Times New Roman" panose="02020603050405020304" pitchFamily="18" charset="0"/>
            </a:rPr>
            <a:t>Risk of Bio-hazard spill</a:t>
          </a:r>
        </a:p>
      </dgm:t>
    </dgm:pt>
    <dgm:pt modelId="{A8B66BA2-66E4-4411-A2B4-391336F62F4A}" type="parTrans" cxnId="{3CB21109-AA7A-4489-8C02-938751291712}">
      <dgm:prSet/>
      <dgm:spPr/>
      <dgm:t>
        <a:bodyPr/>
        <a:lstStyle/>
        <a:p>
          <a:endParaRPr lang="en-US">
            <a:latin typeface="Times New Roman" panose="02020603050405020304" pitchFamily="18" charset="0"/>
            <a:cs typeface="Times New Roman" panose="02020603050405020304" pitchFamily="18" charset="0"/>
          </a:endParaRPr>
        </a:p>
      </dgm:t>
    </dgm:pt>
    <dgm:pt modelId="{93157A03-1EC1-45F6-BAF5-ACD2E6EE4129}" type="sibTrans" cxnId="{3CB21109-AA7A-4489-8C02-938751291712}">
      <dgm:prSet/>
      <dgm:spPr/>
      <dgm:t>
        <a:bodyPr/>
        <a:lstStyle/>
        <a:p>
          <a:endParaRPr lang="en-US">
            <a:latin typeface="Times New Roman" panose="02020603050405020304" pitchFamily="18" charset="0"/>
            <a:cs typeface="Times New Roman" panose="02020603050405020304" pitchFamily="18" charset="0"/>
          </a:endParaRPr>
        </a:p>
      </dgm:t>
    </dgm:pt>
    <dgm:pt modelId="{18CBC5B0-819A-446D-9B6E-F56547A12CE8}">
      <dgm:prSet custT="1"/>
      <dgm:spPr/>
      <dgm:t>
        <a:bodyPr/>
        <a:lstStyle/>
        <a:p>
          <a:r>
            <a:rPr lang="en-US" sz="2000" dirty="0">
              <a:latin typeface="Times New Roman" panose="02020603050405020304" pitchFamily="18" charset="0"/>
              <a:cs typeface="Times New Roman" panose="02020603050405020304" pitchFamily="18" charset="0"/>
            </a:rPr>
            <a:t>It was discontinued after two rounds</a:t>
          </a:r>
        </a:p>
      </dgm:t>
    </dgm:pt>
    <dgm:pt modelId="{BBC1D528-89A1-46D6-B855-F3D1721F64A5}" type="parTrans" cxnId="{24752EE8-99BE-4D0A-B2F8-1681437E3299}">
      <dgm:prSet/>
      <dgm:spPr/>
      <dgm:t>
        <a:bodyPr/>
        <a:lstStyle/>
        <a:p>
          <a:endParaRPr lang="en-US">
            <a:latin typeface="Times New Roman" panose="02020603050405020304" pitchFamily="18" charset="0"/>
            <a:cs typeface="Times New Roman" panose="02020603050405020304" pitchFamily="18" charset="0"/>
          </a:endParaRPr>
        </a:p>
      </dgm:t>
    </dgm:pt>
    <dgm:pt modelId="{818DDC2A-7D3D-4690-A8F1-78304DA218B4}" type="sibTrans" cxnId="{24752EE8-99BE-4D0A-B2F8-1681437E3299}">
      <dgm:prSet/>
      <dgm:spPr/>
      <dgm:t>
        <a:bodyPr/>
        <a:lstStyle/>
        <a:p>
          <a:endParaRPr lang="en-US">
            <a:latin typeface="Times New Roman" panose="02020603050405020304" pitchFamily="18" charset="0"/>
            <a:cs typeface="Times New Roman" panose="02020603050405020304" pitchFamily="18" charset="0"/>
          </a:endParaRPr>
        </a:p>
      </dgm:t>
    </dgm:pt>
    <dgm:pt modelId="{AF8AF965-F9A9-4CD6-B923-9732CEAD8157}" type="pres">
      <dgm:prSet presAssocID="{9876AA13-EA73-4494-AA3F-EF78AB5BDF43}" presName="cycle" presStyleCnt="0">
        <dgm:presLayoutVars>
          <dgm:dir/>
          <dgm:resizeHandles val="exact"/>
        </dgm:presLayoutVars>
      </dgm:prSet>
      <dgm:spPr/>
    </dgm:pt>
    <dgm:pt modelId="{073DD826-80CC-47BA-AA62-8BC695CB55F7}" type="pres">
      <dgm:prSet presAssocID="{E011EEAC-91D4-4177-92D3-71F4F91F1150}" presName="arrow" presStyleLbl="node1" presStyleIdx="0" presStyleCnt="2">
        <dgm:presLayoutVars>
          <dgm:bulletEnabled val="1"/>
        </dgm:presLayoutVars>
      </dgm:prSet>
      <dgm:spPr/>
    </dgm:pt>
    <dgm:pt modelId="{36899405-95C2-4F34-92D7-0DD54DCE5A02}" type="pres">
      <dgm:prSet presAssocID="{AE5831CC-8C56-443E-A48C-DEFDD1284F02}" presName="arrow" presStyleLbl="node1" presStyleIdx="1" presStyleCnt="2">
        <dgm:presLayoutVars>
          <dgm:bulletEnabled val="1"/>
        </dgm:presLayoutVars>
      </dgm:prSet>
      <dgm:spPr/>
    </dgm:pt>
  </dgm:ptLst>
  <dgm:cxnLst>
    <dgm:cxn modelId="{3CB21109-AA7A-4489-8C02-938751291712}" srcId="{AE5831CC-8C56-443E-A48C-DEFDD1284F02}" destId="{C34463AB-04FE-4F1B-841D-4F429EC173F1}" srcOrd="2" destOrd="0" parTransId="{A8B66BA2-66E4-4411-A2B4-391336F62F4A}" sibTransId="{93157A03-1EC1-45F6-BAF5-ACD2E6EE4129}"/>
    <dgm:cxn modelId="{8239480A-3364-4940-BF9A-2704E6B42F5F}" srcId="{AE5831CC-8C56-443E-A48C-DEFDD1284F02}" destId="{B2E20B69-E8A7-46FE-A8E3-F3105A29B10C}" srcOrd="1" destOrd="0" parTransId="{95B10EF6-8515-4604-A6D7-0CE1C241B8E2}" sibTransId="{7222F015-BABD-46EB-A619-D2ABEC7F85E5}"/>
    <dgm:cxn modelId="{E3F44E29-E21E-4510-A3CC-0DDD438FE33D}" type="presOf" srcId="{74C2CE42-3B7E-4350-9094-4F367C4853A5}" destId="{36899405-95C2-4F34-92D7-0DD54DCE5A02}" srcOrd="0" destOrd="1" presId="urn:microsoft.com/office/officeart/2005/8/layout/arrow1"/>
    <dgm:cxn modelId="{FEE7FC6C-41D2-4843-A7EE-1A857294DE74}" type="presOf" srcId="{E011EEAC-91D4-4177-92D3-71F4F91F1150}" destId="{073DD826-80CC-47BA-AA62-8BC695CB55F7}" srcOrd="0" destOrd="0" presId="urn:microsoft.com/office/officeart/2005/8/layout/arrow1"/>
    <dgm:cxn modelId="{CBD7784D-AA19-4F6F-B6C4-7511B8714449}" type="presOf" srcId="{C34463AB-04FE-4F1B-841D-4F429EC173F1}" destId="{36899405-95C2-4F34-92D7-0DD54DCE5A02}" srcOrd="0" destOrd="3" presId="urn:microsoft.com/office/officeart/2005/8/layout/arrow1"/>
    <dgm:cxn modelId="{DAB21473-DD40-46E4-95E3-72310ED54E88}" type="presOf" srcId="{AE5831CC-8C56-443E-A48C-DEFDD1284F02}" destId="{36899405-95C2-4F34-92D7-0DD54DCE5A02}" srcOrd="0" destOrd="0" presId="urn:microsoft.com/office/officeart/2005/8/layout/arrow1"/>
    <dgm:cxn modelId="{E9F375AC-AE18-423D-A879-C17754D03113}" type="presOf" srcId="{B2E20B69-E8A7-46FE-A8E3-F3105A29B10C}" destId="{36899405-95C2-4F34-92D7-0DD54DCE5A02}" srcOrd="0" destOrd="2" presId="urn:microsoft.com/office/officeart/2005/8/layout/arrow1"/>
    <dgm:cxn modelId="{0E8556BD-5754-45C1-8D01-46472AC9AE73}" srcId="{9876AA13-EA73-4494-AA3F-EF78AB5BDF43}" destId="{E011EEAC-91D4-4177-92D3-71F4F91F1150}" srcOrd="0" destOrd="0" parTransId="{824B17CB-D51F-4536-AEB8-E1465DFC71F7}" sibTransId="{73E3566D-FFC8-4368-9926-431E41099628}"/>
    <dgm:cxn modelId="{291C23C7-C9B3-4C4B-A179-476845EB711F}" type="presOf" srcId="{18CBC5B0-819A-446D-9B6E-F56547A12CE8}" destId="{36899405-95C2-4F34-92D7-0DD54DCE5A02}" srcOrd="0" destOrd="4" presId="urn:microsoft.com/office/officeart/2005/8/layout/arrow1"/>
    <dgm:cxn modelId="{0B19B0CF-31C8-4AFD-B562-6CBC6F0AF165}" srcId="{9876AA13-EA73-4494-AA3F-EF78AB5BDF43}" destId="{AE5831CC-8C56-443E-A48C-DEFDD1284F02}" srcOrd="1" destOrd="0" parTransId="{FFDA5A70-04A2-43F7-A6E8-19D818172052}" sibTransId="{61FCDFAF-7515-4B65-9043-F32E724F7505}"/>
    <dgm:cxn modelId="{0EE888D5-DA30-4008-8C6C-5805D64A2F41}" srcId="{AE5831CC-8C56-443E-A48C-DEFDD1284F02}" destId="{74C2CE42-3B7E-4350-9094-4F367C4853A5}" srcOrd="0" destOrd="0" parTransId="{016FAE65-F991-41D1-A878-721A3F56FC63}" sibTransId="{FB4FC6BF-5BDE-42C3-A067-C061905D5F4E}"/>
    <dgm:cxn modelId="{24752EE8-99BE-4D0A-B2F8-1681437E3299}" srcId="{AE5831CC-8C56-443E-A48C-DEFDD1284F02}" destId="{18CBC5B0-819A-446D-9B6E-F56547A12CE8}" srcOrd="3" destOrd="0" parTransId="{BBC1D528-89A1-46D6-B855-F3D1721F64A5}" sibTransId="{818DDC2A-7D3D-4690-A8F1-78304DA218B4}"/>
    <dgm:cxn modelId="{2E7BB9EA-E73B-46E4-A92E-1161B8C9D0D2}" type="presOf" srcId="{9876AA13-EA73-4494-AA3F-EF78AB5BDF43}" destId="{AF8AF965-F9A9-4CD6-B923-9732CEAD8157}" srcOrd="0" destOrd="0" presId="urn:microsoft.com/office/officeart/2005/8/layout/arrow1"/>
    <dgm:cxn modelId="{95116B5D-25FF-46A1-99AB-53AB92748671}" type="presParOf" srcId="{AF8AF965-F9A9-4CD6-B923-9732CEAD8157}" destId="{073DD826-80CC-47BA-AA62-8BC695CB55F7}" srcOrd="0" destOrd="0" presId="urn:microsoft.com/office/officeart/2005/8/layout/arrow1"/>
    <dgm:cxn modelId="{A8EF7998-502E-4825-A8BE-7F8DD7D4B512}" type="presParOf" srcId="{AF8AF965-F9A9-4CD6-B923-9732CEAD8157}" destId="{36899405-95C2-4F34-92D7-0DD54DCE5A02}" srcOrd="1" destOrd="0" presId="urn:microsoft.com/office/officeart/2005/8/layout/arrow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D053F44-93B7-48FF-B162-D3FAFF024415}" type="doc">
      <dgm:prSet loTypeId="urn:microsoft.com/office/officeart/2018/2/layout/IconVerticalSolidList" loCatId="icon" qsTypeId="urn:microsoft.com/office/officeart/2005/8/quickstyle/simple4" qsCatId="simple" csTypeId="urn:microsoft.com/office/officeart/2005/8/colors/accent6_2" csCatId="accent6" phldr="1"/>
      <dgm:spPr/>
      <dgm:t>
        <a:bodyPr/>
        <a:lstStyle/>
        <a:p>
          <a:endParaRPr lang="en-US"/>
        </a:p>
      </dgm:t>
    </dgm:pt>
    <dgm:pt modelId="{29195E13-02B1-4881-8951-CE355A58ABAE}">
      <dgm:prSet custT="1"/>
      <dgm:spPr/>
      <dgm:t>
        <a:bodyPr/>
        <a:lstStyle/>
        <a:p>
          <a:pPr>
            <a:lnSpc>
              <a:spcPct val="100000"/>
            </a:lnSpc>
          </a:pPr>
          <a:r>
            <a:rPr lang="en-US" sz="2800">
              <a:latin typeface="Times New Roman" panose="02020603050405020304" pitchFamily="18" charset="0"/>
              <a:cs typeface="Times New Roman" panose="02020603050405020304" pitchFamily="18" charset="0"/>
            </a:rPr>
            <a:t>Received training from CDC on DTS PT in March 2010</a:t>
          </a:r>
        </a:p>
      </dgm:t>
    </dgm:pt>
    <dgm:pt modelId="{FFF8F80D-1667-4011-ADDF-5B8059A6FC1C}" type="parTrans" cxnId="{0DD6B48D-F0B0-4AFD-B3D3-8378B360E99B}">
      <dgm:prSet/>
      <dgm:spPr/>
      <dgm:t>
        <a:bodyPr/>
        <a:lstStyle/>
        <a:p>
          <a:endParaRPr lang="en-US">
            <a:latin typeface="Times New Roman" panose="02020603050405020304" pitchFamily="18" charset="0"/>
            <a:cs typeface="Times New Roman" panose="02020603050405020304" pitchFamily="18" charset="0"/>
          </a:endParaRPr>
        </a:p>
      </dgm:t>
    </dgm:pt>
    <dgm:pt modelId="{FED954F0-2714-44F9-9933-569778939FA8}" type="sibTrans" cxnId="{0DD6B48D-F0B0-4AFD-B3D3-8378B360E99B}">
      <dgm:prSet/>
      <dgm:spPr/>
      <dgm:t>
        <a:bodyPr/>
        <a:lstStyle/>
        <a:p>
          <a:endParaRPr lang="en-US">
            <a:latin typeface="Times New Roman" panose="02020603050405020304" pitchFamily="18" charset="0"/>
            <a:cs typeface="Times New Roman" panose="02020603050405020304" pitchFamily="18" charset="0"/>
          </a:endParaRPr>
        </a:p>
      </dgm:t>
    </dgm:pt>
    <dgm:pt modelId="{AB431C0E-EE65-448C-9861-58211CFD0114}">
      <dgm:prSet custT="1"/>
      <dgm:spPr/>
      <dgm:t>
        <a:bodyPr/>
        <a:lstStyle/>
        <a:p>
          <a:pPr>
            <a:lnSpc>
              <a:spcPct val="100000"/>
            </a:lnSpc>
          </a:pPr>
          <a:r>
            <a:rPr lang="en-US" sz="2800">
              <a:latin typeface="Times New Roman" panose="02020603050405020304" pitchFamily="18" charset="0"/>
              <a:cs typeface="Times New Roman" panose="02020603050405020304" pitchFamily="18" charset="0"/>
            </a:rPr>
            <a:t>DTS PT program for HIV rapid testing started in March 2011(CDC ,GHSS)</a:t>
          </a:r>
        </a:p>
      </dgm:t>
    </dgm:pt>
    <dgm:pt modelId="{83EF7E25-7890-4761-9899-F6239931F3E4}" type="parTrans" cxnId="{6B5B79BC-990B-4573-B7B5-0AE9014CFF7B}">
      <dgm:prSet/>
      <dgm:spPr/>
      <dgm:t>
        <a:bodyPr/>
        <a:lstStyle/>
        <a:p>
          <a:endParaRPr lang="en-US">
            <a:latin typeface="Times New Roman" panose="02020603050405020304" pitchFamily="18" charset="0"/>
            <a:cs typeface="Times New Roman" panose="02020603050405020304" pitchFamily="18" charset="0"/>
          </a:endParaRPr>
        </a:p>
      </dgm:t>
    </dgm:pt>
    <dgm:pt modelId="{95626A51-7CFA-488F-B345-9788FDDE75B8}" type="sibTrans" cxnId="{6B5B79BC-990B-4573-B7B5-0AE9014CFF7B}">
      <dgm:prSet/>
      <dgm:spPr/>
      <dgm:t>
        <a:bodyPr/>
        <a:lstStyle/>
        <a:p>
          <a:endParaRPr lang="en-US">
            <a:latin typeface="Times New Roman" panose="02020603050405020304" pitchFamily="18" charset="0"/>
            <a:cs typeface="Times New Roman" panose="02020603050405020304" pitchFamily="18" charset="0"/>
          </a:endParaRPr>
        </a:p>
      </dgm:t>
    </dgm:pt>
    <dgm:pt modelId="{4D56B378-E719-4F0F-B06A-654CD14F3E8C}">
      <dgm:prSet custT="1"/>
      <dgm:spPr/>
      <dgm:t>
        <a:bodyPr/>
        <a:lstStyle/>
        <a:p>
          <a:pPr>
            <a:lnSpc>
              <a:spcPct val="100000"/>
            </a:lnSpc>
          </a:pPr>
          <a:r>
            <a:rPr lang="en-US" sz="2800">
              <a:latin typeface="Times New Roman" panose="02020603050405020304" pitchFamily="18" charset="0"/>
              <a:cs typeface="Times New Roman" panose="02020603050405020304" pitchFamily="18" charset="0"/>
            </a:rPr>
            <a:t>Piloted in 37 facilities across the Greater Accra Region</a:t>
          </a:r>
        </a:p>
      </dgm:t>
    </dgm:pt>
    <dgm:pt modelId="{E5425BF4-0250-4873-8B43-078C69AB7898}" type="parTrans" cxnId="{570226B4-A5E0-4006-AEE9-7F23D35CEB13}">
      <dgm:prSet/>
      <dgm:spPr/>
      <dgm:t>
        <a:bodyPr/>
        <a:lstStyle/>
        <a:p>
          <a:endParaRPr lang="en-US">
            <a:latin typeface="Times New Roman" panose="02020603050405020304" pitchFamily="18" charset="0"/>
            <a:cs typeface="Times New Roman" panose="02020603050405020304" pitchFamily="18" charset="0"/>
          </a:endParaRPr>
        </a:p>
      </dgm:t>
    </dgm:pt>
    <dgm:pt modelId="{CF8F85B9-21D7-4D21-8910-CC88B24EDA04}" type="sibTrans" cxnId="{570226B4-A5E0-4006-AEE9-7F23D35CEB13}">
      <dgm:prSet/>
      <dgm:spPr/>
      <dgm:t>
        <a:bodyPr/>
        <a:lstStyle/>
        <a:p>
          <a:endParaRPr lang="en-US">
            <a:latin typeface="Times New Roman" panose="02020603050405020304" pitchFamily="18" charset="0"/>
            <a:cs typeface="Times New Roman" panose="02020603050405020304" pitchFamily="18" charset="0"/>
          </a:endParaRPr>
        </a:p>
      </dgm:t>
    </dgm:pt>
    <dgm:pt modelId="{5A34A28A-F668-406B-8F54-6AD7C24EB662}">
      <dgm:prSet custT="1"/>
      <dgm:spPr/>
      <dgm:t>
        <a:bodyPr/>
        <a:lstStyle/>
        <a:p>
          <a:pPr>
            <a:lnSpc>
              <a:spcPct val="100000"/>
            </a:lnSpc>
          </a:pPr>
          <a:r>
            <a:rPr lang="en-US" sz="2800" dirty="0">
              <a:latin typeface="Times New Roman" panose="02020603050405020304" pitchFamily="18" charset="0"/>
              <a:cs typeface="Times New Roman" panose="02020603050405020304" pitchFamily="18" charset="0"/>
            </a:rPr>
            <a:t>Sites participated in three rounds of PT sample distribution</a:t>
          </a:r>
        </a:p>
        <a:p>
          <a:pPr>
            <a:lnSpc>
              <a:spcPct val="100000"/>
            </a:lnSpc>
          </a:pPr>
          <a:r>
            <a:rPr lang="en-US" sz="2800" dirty="0">
              <a:latin typeface="Times New Roman" panose="02020603050405020304" pitchFamily="18" charset="0"/>
              <a:cs typeface="Times New Roman" panose="02020603050405020304" pitchFamily="18" charset="0"/>
            </a:rPr>
            <a:t>Scaled up nationwide to 542 testing sites in 2013</a:t>
          </a:r>
        </a:p>
        <a:p>
          <a:endParaRPr lang="en-US" sz="2800" dirty="0">
            <a:latin typeface="Times New Roman" panose="02020603050405020304" pitchFamily="18" charset="0"/>
            <a:cs typeface="Times New Roman" panose="02020603050405020304" pitchFamily="18" charset="0"/>
          </a:endParaRPr>
        </a:p>
      </dgm:t>
    </dgm:pt>
    <dgm:pt modelId="{58D6C578-97DC-4E46-B489-010D5F5EA84F}" type="parTrans" cxnId="{D91DB9CF-A1A8-43F0-BED4-F98BCC15FBE1}">
      <dgm:prSet/>
      <dgm:spPr/>
      <dgm:t>
        <a:bodyPr/>
        <a:lstStyle/>
        <a:p>
          <a:endParaRPr lang="en-US">
            <a:latin typeface="Times New Roman" panose="02020603050405020304" pitchFamily="18" charset="0"/>
            <a:cs typeface="Times New Roman" panose="02020603050405020304" pitchFamily="18" charset="0"/>
          </a:endParaRPr>
        </a:p>
      </dgm:t>
    </dgm:pt>
    <dgm:pt modelId="{18CF00B3-3495-43B6-A2D3-BF0D8ED3EF74}" type="sibTrans" cxnId="{D91DB9CF-A1A8-43F0-BED4-F98BCC15FBE1}">
      <dgm:prSet/>
      <dgm:spPr/>
      <dgm:t>
        <a:bodyPr/>
        <a:lstStyle/>
        <a:p>
          <a:endParaRPr lang="en-US">
            <a:latin typeface="Times New Roman" panose="02020603050405020304" pitchFamily="18" charset="0"/>
            <a:cs typeface="Times New Roman" panose="02020603050405020304" pitchFamily="18" charset="0"/>
          </a:endParaRPr>
        </a:p>
      </dgm:t>
    </dgm:pt>
    <dgm:pt modelId="{6C26767E-9741-48D1-8DC3-981A124D0CFD}">
      <dgm:prSet custT="1"/>
      <dgm:spPr/>
      <dgm:t>
        <a:bodyPr/>
        <a:lstStyle/>
        <a:p>
          <a:pPr>
            <a:lnSpc>
              <a:spcPct val="100000"/>
            </a:lnSpc>
          </a:pPr>
          <a:endParaRPr lang="en-US" sz="2800" dirty="0">
            <a:latin typeface="Times New Roman" panose="02020603050405020304" pitchFamily="18" charset="0"/>
            <a:cs typeface="Times New Roman" panose="02020603050405020304" pitchFamily="18" charset="0"/>
          </a:endParaRPr>
        </a:p>
        <a:p>
          <a:pPr>
            <a:lnSpc>
              <a:spcPct val="100000"/>
            </a:lnSpc>
          </a:pPr>
          <a:r>
            <a:rPr lang="en-US" sz="2800" dirty="0">
              <a:latin typeface="Times New Roman" panose="02020603050405020304" pitchFamily="18" charset="0"/>
              <a:cs typeface="Times New Roman" panose="02020603050405020304" pitchFamily="18" charset="0"/>
            </a:rPr>
            <a:t>Program was administered by the NPHRL</a:t>
          </a:r>
        </a:p>
      </dgm:t>
    </dgm:pt>
    <dgm:pt modelId="{A7D8C4F9-AD2A-4F4D-B4EA-AD4778C66A9C}" type="parTrans" cxnId="{558D2A88-651E-4551-AC70-CA115676B9DF}">
      <dgm:prSet/>
      <dgm:spPr/>
      <dgm:t>
        <a:bodyPr/>
        <a:lstStyle/>
        <a:p>
          <a:endParaRPr lang="en-US">
            <a:latin typeface="Times New Roman" panose="02020603050405020304" pitchFamily="18" charset="0"/>
            <a:cs typeface="Times New Roman" panose="02020603050405020304" pitchFamily="18" charset="0"/>
          </a:endParaRPr>
        </a:p>
      </dgm:t>
    </dgm:pt>
    <dgm:pt modelId="{060909B6-8D36-47B6-A470-FFE7866F0566}" type="sibTrans" cxnId="{558D2A88-651E-4551-AC70-CA115676B9DF}">
      <dgm:prSet/>
      <dgm:spPr/>
      <dgm:t>
        <a:bodyPr/>
        <a:lstStyle/>
        <a:p>
          <a:endParaRPr lang="en-US">
            <a:latin typeface="Times New Roman" panose="02020603050405020304" pitchFamily="18" charset="0"/>
            <a:cs typeface="Times New Roman" panose="02020603050405020304" pitchFamily="18" charset="0"/>
          </a:endParaRPr>
        </a:p>
      </dgm:t>
    </dgm:pt>
    <dgm:pt modelId="{BCB8A002-4901-489D-A06A-B819EF828B0F}" type="pres">
      <dgm:prSet presAssocID="{9D053F44-93B7-48FF-B162-D3FAFF024415}" presName="root" presStyleCnt="0">
        <dgm:presLayoutVars>
          <dgm:dir/>
          <dgm:resizeHandles val="exact"/>
        </dgm:presLayoutVars>
      </dgm:prSet>
      <dgm:spPr/>
    </dgm:pt>
    <dgm:pt modelId="{C60334B6-B004-4614-B36F-A37AF7EFB368}" type="pres">
      <dgm:prSet presAssocID="{29195E13-02B1-4881-8951-CE355A58ABAE}" presName="compNode" presStyleCnt="0"/>
      <dgm:spPr/>
    </dgm:pt>
    <dgm:pt modelId="{F351F1FA-CBEF-483E-94CB-1B03B0433526}" type="pres">
      <dgm:prSet presAssocID="{29195E13-02B1-4881-8951-CE355A58ABAE}" presName="bgRect" presStyleLbl="bgShp" presStyleIdx="0" presStyleCnt="5"/>
      <dgm:spPr/>
    </dgm:pt>
    <dgm:pt modelId="{3997F59C-E282-4DBA-B362-8B788090F62D}" type="pres">
      <dgm:prSet presAssocID="{29195E13-02B1-4881-8951-CE355A58ABA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eacher"/>
        </a:ext>
      </dgm:extLst>
    </dgm:pt>
    <dgm:pt modelId="{657F9536-51F0-4246-89D2-3ACBE4C2D0BE}" type="pres">
      <dgm:prSet presAssocID="{29195E13-02B1-4881-8951-CE355A58ABAE}" presName="spaceRect" presStyleCnt="0"/>
      <dgm:spPr/>
    </dgm:pt>
    <dgm:pt modelId="{A9CFAB2B-B6F5-42A5-AB77-7FD39F410232}" type="pres">
      <dgm:prSet presAssocID="{29195E13-02B1-4881-8951-CE355A58ABAE}" presName="parTx" presStyleLbl="revTx" presStyleIdx="0" presStyleCnt="5">
        <dgm:presLayoutVars>
          <dgm:chMax val="0"/>
          <dgm:chPref val="0"/>
        </dgm:presLayoutVars>
      </dgm:prSet>
      <dgm:spPr/>
    </dgm:pt>
    <dgm:pt modelId="{36DDAF68-E27C-47EF-907F-16E9D56E42A0}" type="pres">
      <dgm:prSet presAssocID="{FED954F0-2714-44F9-9933-569778939FA8}" presName="sibTrans" presStyleCnt="0"/>
      <dgm:spPr/>
    </dgm:pt>
    <dgm:pt modelId="{B3F62888-0C10-4B09-8233-C07EB0B3E048}" type="pres">
      <dgm:prSet presAssocID="{AB431C0E-EE65-448C-9861-58211CFD0114}" presName="compNode" presStyleCnt="0"/>
      <dgm:spPr/>
    </dgm:pt>
    <dgm:pt modelId="{5F2FD540-61CA-4D8C-83EF-C7B1BB378661}" type="pres">
      <dgm:prSet presAssocID="{AB431C0E-EE65-448C-9861-58211CFD0114}" presName="bgRect" presStyleLbl="bgShp" presStyleIdx="1" presStyleCnt="5"/>
      <dgm:spPr/>
    </dgm:pt>
    <dgm:pt modelId="{EA8F401E-EE5C-487F-B539-FEEE825E705C}" type="pres">
      <dgm:prSet presAssocID="{AB431C0E-EE65-448C-9861-58211CFD011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Needle"/>
        </a:ext>
      </dgm:extLst>
    </dgm:pt>
    <dgm:pt modelId="{14B091FD-EAF7-4353-827A-F80F85770C7B}" type="pres">
      <dgm:prSet presAssocID="{AB431C0E-EE65-448C-9861-58211CFD0114}" presName="spaceRect" presStyleCnt="0"/>
      <dgm:spPr/>
    </dgm:pt>
    <dgm:pt modelId="{4FB7D0DB-7318-4E85-8679-CB16408F02A5}" type="pres">
      <dgm:prSet presAssocID="{AB431C0E-EE65-448C-9861-58211CFD0114}" presName="parTx" presStyleLbl="revTx" presStyleIdx="1" presStyleCnt="5">
        <dgm:presLayoutVars>
          <dgm:chMax val="0"/>
          <dgm:chPref val="0"/>
        </dgm:presLayoutVars>
      </dgm:prSet>
      <dgm:spPr/>
    </dgm:pt>
    <dgm:pt modelId="{F9CD21AE-03F1-418C-81BE-3D5B23089D56}" type="pres">
      <dgm:prSet presAssocID="{95626A51-7CFA-488F-B345-9788FDDE75B8}" presName="sibTrans" presStyleCnt="0"/>
      <dgm:spPr/>
    </dgm:pt>
    <dgm:pt modelId="{CD986901-4614-4473-8702-2B1AA4740673}" type="pres">
      <dgm:prSet presAssocID="{4D56B378-E719-4F0F-B06A-654CD14F3E8C}" presName="compNode" presStyleCnt="0"/>
      <dgm:spPr/>
    </dgm:pt>
    <dgm:pt modelId="{CC4490F8-E101-4B98-ACD6-DE20D64F4DCD}" type="pres">
      <dgm:prSet presAssocID="{4D56B378-E719-4F0F-B06A-654CD14F3E8C}" presName="bgRect" presStyleLbl="bgShp" presStyleIdx="2" presStyleCnt="5"/>
      <dgm:spPr/>
    </dgm:pt>
    <dgm:pt modelId="{CB5F609E-C28E-4A9E-B7EF-60EF865A7043}" type="pres">
      <dgm:prSet presAssocID="{4D56B378-E719-4F0F-B06A-654CD14F3E8C}"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arker"/>
        </a:ext>
      </dgm:extLst>
    </dgm:pt>
    <dgm:pt modelId="{2DE2EFCA-42A7-4AB1-AA24-FBAF816E7792}" type="pres">
      <dgm:prSet presAssocID="{4D56B378-E719-4F0F-B06A-654CD14F3E8C}" presName="spaceRect" presStyleCnt="0"/>
      <dgm:spPr/>
    </dgm:pt>
    <dgm:pt modelId="{1B8280E5-FFD6-426D-8B6D-AB4D12DDCAAB}" type="pres">
      <dgm:prSet presAssocID="{4D56B378-E719-4F0F-B06A-654CD14F3E8C}" presName="parTx" presStyleLbl="revTx" presStyleIdx="2" presStyleCnt="5">
        <dgm:presLayoutVars>
          <dgm:chMax val="0"/>
          <dgm:chPref val="0"/>
        </dgm:presLayoutVars>
      </dgm:prSet>
      <dgm:spPr/>
    </dgm:pt>
    <dgm:pt modelId="{8FCECC43-E1DE-44B5-B35F-0F2EE7041EA0}" type="pres">
      <dgm:prSet presAssocID="{CF8F85B9-21D7-4D21-8910-CC88B24EDA04}" presName="sibTrans" presStyleCnt="0"/>
      <dgm:spPr/>
    </dgm:pt>
    <dgm:pt modelId="{938B27FE-F85A-49E7-BBC2-73D42A583950}" type="pres">
      <dgm:prSet presAssocID="{5A34A28A-F668-406B-8F54-6AD7C24EB662}" presName="compNode" presStyleCnt="0"/>
      <dgm:spPr/>
    </dgm:pt>
    <dgm:pt modelId="{834A1C93-A6AB-44C1-AC2D-12D4E753AE88}" type="pres">
      <dgm:prSet presAssocID="{5A34A28A-F668-406B-8F54-6AD7C24EB662}" presName="bgRect" presStyleLbl="bgShp" presStyleIdx="3" presStyleCnt="5"/>
      <dgm:spPr/>
    </dgm:pt>
    <dgm:pt modelId="{C43D4981-F429-4A0F-ADA4-BA2410FC51B4}" type="pres">
      <dgm:prSet presAssocID="{5A34A28A-F668-406B-8F54-6AD7C24EB662}"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Group"/>
        </a:ext>
      </dgm:extLst>
    </dgm:pt>
    <dgm:pt modelId="{703F318B-7891-4A9D-9C06-7BB719EF0C63}" type="pres">
      <dgm:prSet presAssocID="{5A34A28A-F668-406B-8F54-6AD7C24EB662}" presName="spaceRect" presStyleCnt="0"/>
      <dgm:spPr/>
    </dgm:pt>
    <dgm:pt modelId="{9F184500-4484-4BF4-84AC-D4B48067AE66}" type="pres">
      <dgm:prSet presAssocID="{5A34A28A-F668-406B-8F54-6AD7C24EB662}" presName="parTx" presStyleLbl="revTx" presStyleIdx="3" presStyleCnt="5">
        <dgm:presLayoutVars>
          <dgm:chMax val="0"/>
          <dgm:chPref val="0"/>
        </dgm:presLayoutVars>
      </dgm:prSet>
      <dgm:spPr/>
    </dgm:pt>
    <dgm:pt modelId="{A68A939D-FB78-408A-9040-51059822E599}" type="pres">
      <dgm:prSet presAssocID="{18CF00B3-3495-43B6-A2D3-BF0D8ED3EF74}" presName="sibTrans" presStyleCnt="0"/>
      <dgm:spPr/>
    </dgm:pt>
    <dgm:pt modelId="{A6B3301F-0D57-4FE0-AB91-53CA5DC77C63}" type="pres">
      <dgm:prSet presAssocID="{6C26767E-9741-48D1-8DC3-981A124D0CFD}" presName="compNode" presStyleCnt="0"/>
      <dgm:spPr/>
    </dgm:pt>
    <dgm:pt modelId="{A3669173-5C60-471C-AAB4-98D555EDDF82}" type="pres">
      <dgm:prSet presAssocID="{6C26767E-9741-48D1-8DC3-981A124D0CFD}" presName="bgRect" presStyleLbl="bgShp" presStyleIdx="4" presStyleCnt="5"/>
      <dgm:spPr/>
    </dgm:pt>
    <dgm:pt modelId="{7A95671C-7865-404B-81F8-481277BF7927}" type="pres">
      <dgm:prSet presAssocID="{6C26767E-9741-48D1-8DC3-981A124D0CFD}"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Building"/>
        </a:ext>
      </dgm:extLst>
    </dgm:pt>
    <dgm:pt modelId="{04D698EC-95EE-491B-BCDB-AA0351D33E14}" type="pres">
      <dgm:prSet presAssocID="{6C26767E-9741-48D1-8DC3-981A124D0CFD}" presName="spaceRect" presStyleCnt="0"/>
      <dgm:spPr/>
    </dgm:pt>
    <dgm:pt modelId="{FD93BAF3-B732-4E6C-863C-8781417DA533}" type="pres">
      <dgm:prSet presAssocID="{6C26767E-9741-48D1-8DC3-981A124D0CFD}" presName="parTx" presStyleLbl="revTx" presStyleIdx="4" presStyleCnt="5">
        <dgm:presLayoutVars>
          <dgm:chMax val="0"/>
          <dgm:chPref val="0"/>
        </dgm:presLayoutVars>
      </dgm:prSet>
      <dgm:spPr/>
    </dgm:pt>
  </dgm:ptLst>
  <dgm:cxnLst>
    <dgm:cxn modelId="{20218519-1FA9-4BE0-99AE-AFBD60B55B3C}" type="presOf" srcId="{4D56B378-E719-4F0F-B06A-654CD14F3E8C}" destId="{1B8280E5-FFD6-426D-8B6D-AB4D12DDCAAB}" srcOrd="0" destOrd="0" presId="urn:microsoft.com/office/officeart/2018/2/layout/IconVerticalSolidList"/>
    <dgm:cxn modelId="{4F2CAE63-BCC8-49FC-9231-A0C5D1B82169}" type="presOf" srcId="{5A34A28A-F668-406B-8F54-6AD7C24EB662}" destId="{9F184500-4484-4BF4-84AC-D4B48067AE66}" srcOrd="0" destOrd="0" presId="urn:microsoft.com/office/officeart/2018/2/layout/IconVerticalSolidList"/>
    <dgm:cxn modelId="{B268E472-B9EC-4B70-9EA6-79D0B206E0A4}" type="presOf" srcId="{29195E13-02B1-4881-8951-CE355A58ABAE}" destId="{A9CFAB2B-B6F5-42A5-AB77-7FD39F410232}" srcOrd="0" destOrd="0" presId="urn:microsoft.com/office/officeart/2018/2/layout/IconVerticalSolidList"/>
    <dgm:cxn modelId="{3BA56A80-D752-49FA-B68D-DECC1FF25264}" type="presOf" srcId="{AB431C0E-EE65-448C-9861-58211CFD0114}" destId="{4FB7D0DB-7318-4E85-8679-CB16408F02A5}" srcOrd="0" destOrd="0" presId="urn:microsoft.com/office/officeart/2018/2/layout/IconVerticalSolidList"/>
    <dgm:cxn modelId="{558D2A88-651E-4551-AC70-CA115676B9DF}" srcId="{9D053F44-93B7-48FF-B162-D3FAFF024415}" destId="{6C26767E-9741-48D1-8DC3-981A124D0CFD}" srcOrd="4" destOrd="0" parTransId="{A7D8C4F9-AD2A-4F4D-B4EA-AD4778C66A9C}" sibTransId="{060909B6-8D36-47B6-A470-FFE7866F0566}"/>
    <dgm:cxn modelId="{0DD6B48D-F0B0-4AFD-B3D3-8378B360E99B}" srcId="{9D053F44-93B7-48FF-B162-D3FAFF024415}" destId="{29195E13-02B1-4881-8951-CE355A58ABAE}" srcOrd="0" destOrd="0" parTransId="{FFF8F80D-1667-4011-ADDF-5B8059A6FC1C}" sibTransId="{FED954F0-2714-44F9-9933-569778939FA8}"/>
    <dgm:cxn modelId="{570226B4-A5E0-4006-AEE9-7F23D35CEB13}" srcId="{9D053F44-93B7-48FF-B162-D3FAFF024415}" destId="{4D56B378-E719-4F0F-B06A-654CD14F3E8C}" srcOrd="2" destOrd="0" parTransId="{E5425BF4-0250-4873-8B43-078C69AB7898}" sibTransId="{CF8F85B9-21D7-4D21-8910-CC88B24EDA04}"/>
    <dgm:cxn modelId="{6B5B79BC-990B-4573-B7B5-0AE9014CFF7B}" srcId="{9D053F44-93B7-48FF-B162-D3FAFF024415}" destId="{AB431C0E-EE65-448C-9861-58211CFD0114}" srcOrd="1" destOrd="0" parTransId="{83EF7E25-7890-4761-9899-F6239931F3E4}" sibTransId="{95626A51-7CFA-488F-B345-9788FDDE75B8}"/>
    <dgm:cxn modelId="{D91DB9CF-A1A8-43F0-BED4-F98BCC15FBE1}" srcId="{9D053F44-93B7-48FF-B162-D3FAFF024415}" destId="{5A34A28A-F668-406B-8F54-6AD7C24EB662}" srcOrd="3" destOrd="0" parTransId="{58D6C578-97DC-4E46-B489-010D5F5EA84F}" sibTransId="{18CF00B3-3495-43B6-A2D3-BF0D8ED3EF74}"/>
    <dgm:cxn modelId="{D150E5E2-C633-497A-A4FE-EF8554905D90}" type="presOf" srcId="{6C26767E-9741-48D1-8DC3-981A124D0CFD}" destId="{FD93BAF3-B732-4E6C-863C-8781417DA533}" srcOrd="0" destOrd="0" presId="urn:microsoft.com/office/officeart/2018/2/layout/IconVerticalSolidList"/>
    <dgm:cxn modelId="{0277E2E6-3D11-4383-A69A-CD241A385C02}" type="presOf" srcId="{9D053F44-93B7-48FF-B162-D3FAFF024415}" destId="{BCB8A002-4901-489D-A06A-B819EF828B0F}" srcOrd="0" destOrd="0" presId="urn:microsoft.com/office/officeart/2018/2/layout/IconVerticalSolidList"/>
    <dgm:cxn modelId="{6C885EAA-C607-4F64-B306-4999236EF961}" type="presParOf" srcId="{BCB8A002-4901-489D-A06A-B819EF828B0F}" destId="{C60334B6-B004-4614-B36F-A37AF7EFB368}" srcOrd="0" destOrd="0" presId="urn:microsoft.com/office/officeart/2018/2/layout/IconVerticalSolidList"/>
    <dgm:cxn modelId="{6534898F-3A03-4690-B9D2-0A52013E08AE}" type="presParOf" srcId="{C60334B6-B004-4614-B36F-A37AF7EFB368}" destId="{F351F1FA-CBEF-483E-94CB-1B03B0433526}" srcOrd="0" destOrd="0" presId="urn:microsoft.com/office/officeart/2018/2/layout/IconVerticalSolidList"/>
    <dgm:cxn modelId="{C0D16AA3-26A8-4E89-8972-0C3F36A0C1C8}" type="presParOf" srcId="{C60334B6-B004-4614-B36F-A37AF7EFB368}" destId="{3997F59C-E282-4DBA-B362-8B788090F62D}" srcOrd="1" destOrd="0" presId="urn:microsoft.com/office/officeart/2018/2/layout/IconVerticalSolidList"/>
    <dgm:cxn modelId="{5C5B7636-5F72-4042-BE06-C26EC55C0B6E}" type="presParOf" srcId="{C60334B6-B004-4614-B36F-A37AF7EFB368}" destId="{657F9536-51F0-4246-89D2-3ACBE4C2D0BE}" srcOrd="2" destOrd="0" presId="urn:microsoft.com/office/officeart/2018/2/layout/IconVerticalSolidList"/>
    <dgm:cxn modelId="{36285F8A-7C31-4B3D-8DBC-6F837D3BD241}" type="presParOf" srcId="{C60334B6-B004-4614-B36F-A37AF7EFB368}" destId="{A9CFAB2B-B6F5-42A5-AB77-7FD39F410232}" srcOrd="3" destOrd="0" presId="urn:microsoft.com/office/officeart/2018/2/layout/IconVerticalSolidList"/>
    <dgm:cxn modelId="{337FCEB6-107D-48E7-AEDD-49AB1F2111E4}" type="presParOf" srcId="{BCB8A002-4901-489D-A06A-B819EF828B0F}" destId="{36DDAF68-E27C-47EF-907F-16E9D56E42A0}" srcOrd="1" destOrd="0" presId="urn:microsoft.com/office/officeart/2018/2/layout/IconVerticalSolidList"/>
    <dgm:cxn modelId="{113AC1D1-E224-4BE0-8B64-52C60352C51A}" type="presParOf" srcId="{BCB8A002-4901-489D-A06A-B819EF828B0F}" destId="{B3F62888-0C10-4B09-8233-C07EB0B3E048}" srcOrd="2" destOrd="0" presId="urn:microsoft.com/office/officeart/2018/2/layout/IconVerticalSolidList"/>
    <dgm:cxn modelId="{20DDB71F-8C9D-4379-A8A4-6C9D814EA3F7}" type="presParOf" srcId="{B3F62888-0C10-4B09-8233-C07EB0B3E048}" destId="{5F2FD540-61CA-4D8C-83EF-C7B1BB378661}" srcOrd="0" destOrd="0" presId="urn:microsoft.com/office/officeart/2018/2/layout/IconVerticalSolidList"/>
    <dgm:cxn modelId="{522D8DEE-9E56-4B2E-BDA2-4C9775882DA3}" type="presParOf" srcId="{B3F62888-0C10-4B09-8233-C07EB0B3E048}" destId="{EA8F401E-EE5C-487F-B539-FEEE825E705C}" srcOrd="1" destOrd="0" presId="urn:microsoft.com/office/officeart/2018/2/layout/IconVerticalSolidList"/>
    <dgm:cxn modelId="{2E0CCA26-B8AF-4DB6-AA5E-5D0365A77B82}" type="presParOf" srcId="{B3F62888-0C10-4B09-8233-C07EB0B3E048}" destId="{14B091FD-EAF7-4353-827A-F80F85770C7B}" srcOrd="2" destOrd="0" presId="urn:microsoft.com/office/officeart/2018/2/layout/IconVerticalSolidList"/>
    <dgm:cxn modelId="{654B919B-DBED-4AD5-A555-A2206A802D36}" type="presParOf" srcId="{B3F62888-0C10-4B09-8233-C07EB0B3E048}" destId="{4FB7D0DB-7318-4E85-8679-CB16408F02A5}" srcOrd="3" destOrd="0" presId="urn:microsoft.com/office/officeart/2018/2/layout/IconVerticalSolidList"/>
    <dgm:cxn modelId="{57F8C89F-8DEB-4856-A05A-9515FA4B7DD4}" type="presParOf" srcId="{BCB8A002-4901-489D-A06A-B819EF828B0F}" destId="{F9CD21AE-03F1-418C-81BE-3D5B23089D56}" srcOrd="3" destOrd="0" presId="urn:microsoft.com/office/officeart/2018/2/layout/IconVerticalSolidList"/>
    <dgm:cxn modelId="{481CCEBE-A0DA-498A-978A-A51D0233E6C1}" type="presParOf" srcId="{BCB8A002-4901-489D-A06A-B819EF828B0F}" destId="{CD986901-4614-4473-8702-2B1AA4740673}" srcOrd="4" destOrd="0" presId="urn:microsoft.com/office/officeart/2018/2/layout/IconVerticalSolidList"/>
    <dgm:cxn modelId="{1DC97008-6347-4C8A-9A32-D9A1C26A4D6D}" type="presParOf" srcId="{CD986901-4614-4473-8702-2B1AA4740673}" destId="{CC4490F8-E101-4B98-ACD6-DE20D64F4DCD}" srcOrd="0" destOrd="0" presId="urn:microsoft.com/office/officeart/2018/2/layout/IconVerticalSolidList"/>
    <dgm:cxn modelId="{ABC647E0-38B6-4657-81DC-D2F2BD23DF21}" type="presParOf" srcId="{CD986901-4614-4473-8702-2B1AA4740673}" destId="{CB5F609E-C28E-4A9E-B7EF-60EF865A7043}" srcOrd="1" destOrd="0" presId="urn:microsoft.com/office/officeart/2018/2/layout/IconVerticalSolidList"/>
    <dgm:cxn modelId="{580EA2B7-D5B6-4564-BDBE-361BCF7D9F74}" type="presParOf" srcId="{CD986901-4614-4473-8702-2B1AA4740673}" destId="{2DE2EFCA-42A7-4AB1-AA24-FBAF816E7792}" srcOrd="2" destOrd="0" presId="urn:microsoft.com/office/officeart/2018/2/layout/IconVerticalSolidList"/>
    <dgm:cxn modelId="{EF412B05-64E8-4472-82F0-D73978E537EC}" type="presParOf" srcId="{CD986901-4614-4473-8702-2B1AA4740673}" destId="{1B8280E5-FFD6-426D-8B6D-AB4D12DDCAAB}" srcOrd="3" destOrd="0" presId="urn:microsoft.com/office/officeart/2018/2/layout/IconVerticalSolidList"/>
    <dgm:cxn modelId="{C428C5DF-5244-4695-9172-A0093B05AB4D}" type="presParOf" srcId="{BCB8A002-4901-489D-A06A-B819EF828B0F}" destId="{8FCECC43-E1DE-44B5-B35F-0F2EE7041EA0}" srcOrd="5" destOrd="0" presId="urn:microsoft.com/office/officeart/2018/2/layout/IconVerticalSolidList"/>
    <dgm:cxn modelId="{DC1E70CC-6B99-4A1C-BBF8-0491D094929D}" type="presParOf" srcId="{BCB8A002-4901-489D-A06A-B819EF828B0F}" destId="{938B27FE-F85A-49E7-BBC2-73D42A583950}" srcOrd="6" destOrd="0" presId="urn:microsoft.com/office/officeart/2018/2/layout/IconVerticalSolidList"/>
    <dgm:cxn modelId="{FCE695B7-B72F-4436-81EE-26C8862CEAC8}" type="presParOf" srcId="{938B27FE-F85A-49E7-BBC2-73D42A583950}" destId="{834A1C93-A6AB-44C1-AC2D-12D4E753AE88}" srcOrd="0" destOrd="0" presId="urn:microsoft.com/office/officeart/2018/2/layout/IconVerticalSolidList"/>
    <dgm:cxn modelId="{5F6D7D56-7299-4EBB-B990-59D8473A04D3}" type="presParOf" srcId="{938B27FE-F85A-49E7-BBC2-73D42A583950}" destId="{C43D4981-F429-4A0F-ADA4-BA2410FC51B4}" srcOrd="1" destOrd="0" presId="urn:microsoft.com/office/officeart/2018/2/layout/IconVerticalSolidList"/>
    <dgm:cxn modelId="{19D931A8-4F0C-42B0-9331-7B3A76808156}" type="presParOf" srcId="{938B27FE-F85A-49E7-BBC2-73D42A583950}" destId="{703F318B-7891-4A9D-9C06-7BB719EF0C63}" srcOrd="2" destOrd="0" presId="urn:microsoft.com/office/officeart/2018/2/layout/IconVerticalSolidList"/>
    <dgm:cxn modelId="{EC999A33-F8A1-4738-B199-2147B771FFFE}" type="presParOf" srcId="{938B27FE-F85A-49E7-BBC2-73D42A583950}" destId="{9F184500-4484-4BF4-84AC-D4B48067AE66}" srcOrd="3" destOrd="0" presId="urn:microsoft.com/office/officeart/2018/2/layout/IconVerticalSolidList"/>
    <dgm:cxn modelId="{BB4FF122-D50D-4796-964C-FD7A2E26910A}" type="presParOf" srcId="{BCB8A002-4901-489D-A06A-B819EF828B0F}" destId="{A68A939D-FB78-408A-9040-51059822E599}" srcOrd="7" destOrd="0" presId="urn:microsoft.com/office/officeart/2018/2/layout/IconVerticalSolidList"/>
    <dgm:cxn modelId="{9A592DA8-8A00-423F-B3A5-300215EFB221}" type="presParOf" srcId="{BCB8A002-4901-489D-A06A-B819EF828B0F}" destId="{A6B3301F-0D57-4FE0-AB91-53CA5DC77C63}" srcOrd="8" destOrd="0" presId="urn:microsoft.com/office/officeart/2018/2/layout/IconVerticalSolidList"/>
    <dgm:cxn modelId="{80E2F1D1-E9A5-4289-A812-258686A19731}" type="presParOf" srcId="{A6B3301F-0D57-4FE0-AB91-53CA5DC77C63}" destId="{A3669173-5C60-471C-AAB4-98D555EDDF82}" srcOrd="0" destOrd="0" presId="urn:microsoft.com/office/officeart/2018/2/layout/IconVerticalSolidList"/>
    <dgm:cxn modelId="{D5D2B31B-C2C8-40CC-8421-E6FC62818AE2}" type="presParOf" srcId="{A6B3301F-0D57-4FE0-AB91-53CA5DC77C63}" destId="{7A95671C-7865-404B-81F8-481277BF7927}" srcOrd="1" destOrd="0" presId="urn:microsoft.com/office/officeart/2018/2/layout/IconVerticalSolidList"/>
    <dgm:cxn modelId="{A33E825C-1C44-4B63-A6B0-BC92D45C84C4}" type="presParOf" srcId="{A6B3301F-0D57-4FE0-AB91-53CA5DC77C63}" destId="{04D698EC-95EE-491B-BCDB-AA0351D33E14}" srcOrd="2" destOrd="0" presId="urn:microsoft.com/office/officeart/2018/2/layout/IconVerticalSolidList"/>
    <dgm:cxn modelId="{22345A30-21C5-4267-BD0C-AC72B2A53669}" type="presParOf" srcId="{A6B3301F-0D57-4FE0-AB91-53CA5DC77C63}" destId="{FD93BAF3-B732-4E6C-863C-8781417DA53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7728A87-6736-4078-9D86-EC1B172B18B9}"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C87A3067-6CDF-4213-9A7A-7AF26CB63B9B}">
      <dgm:prSet custT="1"/>
      <dgm:spPr/>
      <dgm:t>
        <a:bodyPr/>
        <a:lstStyle/>
        <a:p>
          <a:r>
            <a:rPr lang="en-US" sz="2800" dirty="0">
              <a:latin typeface="Times New Roman" panose="02020603050405020304" pitchFamily="18" charset="0"/>
              <a:cs typeface="Times New Roman" panose="02020603050405020304" pitchFamily="18" charset="0"/>
            </a:rPr>
            <a:t>Major criteria for enrollment of facility in the DTS PT programme is disease burden</a:t>
          </a:r>
        </a:p>
      </dgm:t>
    </dgm:pt>
    <dgm:pt modelId="{70D7D14D-CCC3-4010-A0EC-E5B3A49984F3}" type="parTrans" cxnId="{94179FD1-3893-4B31-8982-FFEDEC8AD7A1}">
      <dgm:prSet/>
      <dgm:spPr/>
      <dgm:t>
        <a:bodyPr/>
        <a:lstStyle/>
        <a:p>
          <a:endParaRPr lang="en-US"/>
        </a:p>
      </dgm:t>
    </dgm:pt>
    <dgm:pt modelId="{D541B4A6-589B-4D9A-BC18-D41042A5A73D}" type="sibTrans" cxnId="{94179FD1-3893-4B31-8982-FFEDEC8AD7A1}">
      <dgm:prSet/>
      <dgm:spPr/>
      <dgm:t>
        <a:bodyPr/>
        <a:lstStyle/>
        <a:p>
          <a:endParaRPr lang="en-US"/>
        </a:p>
      </dgm:t>
    </dgm:pt>
    <dgm:pt modelId="{8469A7B1-2EDD-4741-B097-495DB50E637E}">
      <dgm:prSet custT="1"/>
      <dgm:spPr/>
      <dgm:t>
        <a:bodyPr/>
        <a:lstStyle/>
        <a:p>
          <a:r>
            <a:rPr lang="en-US" sz="2800" dirty="0">
              <a:latin typeface="Times New Roman" panose="02020603050405020304" pitchFamily="18" charset="0"/>
              <a:cs typeface="Times New Roman" panose="02020603050405020304" pitchFamily="18" charset="0"/>
            </a:rPr>
            <a:t>Participants from the enrolled facilities are invited to conference-type training </a:t>
          </a:r>
        </a:p>
      </dgm:t>
    </dgm:pt>
    <dgm:pt modelId="{303C7AF9-5CF7-4CAE-9B9F-5F079E1DC4DD}" type="parTrans" cxnId="{FEF1032C-99C3-49E8-ACFB-D539B91D53F1}">
      <dgm:prSet/>
      <dgm:spPr/>
      <dgm:t>
        <a:bodyPr/>
        <a:lstStyle/>
        <a:p>
          <a:endParaRPr lang="en-US"/>
        </a:p>
      </dgm:t>
    </dgm:pt>
    <dgm:pt modelId="{E1A59D6F-1108-44BB-8BD8-C28EA545B140}" type="sibTrans" cxnId="{FEF1032C-99C3-49E8-ACFB-D539B91D53F1}">
      <dgm:prSet/>
      <dgm:spPr/>
      <dgm:t>
        <a:bodyPr/>
        <a:lstStyle/>
        <a:p>
          <a:endParaRPr lang="en-US"/>
        </a:p>
      </dgm:t>
    </dgm:pt>
    <dgm:pt modelId="{11ED2C24-3854-4440-8C49-797B10DFD13C}">
      <dgm:prSet custT="1"/>
      <dgm:spPr/>
      <dgm:t>
        <a:bodyPr/>
        <a:lstStyle/>
        <a:p>
          <a:r>
            <a:rPr lang="en-US" sz="2800" dirty="0">
              <a:latin typeface="Times New Roman" panose="02020603050405020304" pitchFamily="18" charset="0"/>
              <a:cs typeface="Times New Roman" panose="02020603050405020304" pitchFamily="18" charset="0"/>
            </a:rPr>
            <a:t>A certificate of participation is awarded  to all participants</a:t>
          </a:r>
        </a:p>
      </dgm:t>
    </dgm:pt>
    <dgm:pt modelId="{37B90151-8CD7-464D-B8DD-3F2BB89E55CD}" type="parTrans" cxnId="{89BC20DC-2C0E-4D6E-A077-FA5BB68F0ACA}">
      <dgm:prSet/>
      <dgm:spPr/>
      <dgm:t>
        <a:bodyPr/>
        <a:lstStyle/>
        <a:p>
          <a:endParaRPr lang="en-US"/>
        </a:p>
      </dgm:t>
    </dgm:pt>
    <dgm:pt modelId="{EBD53994-3E88-42DC-9E32-0B3328DFE589}" type="sibTrans" cxnId="{89BC20DC-2C0E-4D6E-A077-FA5BB68F0ACA}">
      <dgm:prSet/>
      <dgm:spPr/>
      <dgm:t>
        <a:bodyPr/>
        <a:lstStyle/>
        <a:p>
          <a:endParaRPr lang="en-US"/>
        </a:p>
      </dgm:t>
    </dgm:pt>
    <dgm:pt modelId="{ECE05691-1F4E-42AE-A113-B8BBC888752A}" type="pres">
      <dgm:prSet presAssocID="{97728A87-6736-4078-9D86-EC1B172B18B9}" presName="vert0" presStyleCnt="0">
        <dgm:presLayoutVars>
          <dgm:dir/>
          <dgm:animOne val="branch"/>
          <dgm:animLvl val="lvl"/>
        </dgm:presLayoutVars>
      </dgm:prSet>
      <dgm:spPr/>
    </dgm:pt>
    <dgm:pt modelId="{4B94F227-F3A3-42B0-8512-04D423C7F608}" type="pres">
      <dgm:prSet presAssocID="{C87A3067-6CDF-4213-9A7A-7AF26CB63B9B}" presName="thickLine" presStyleLbl="alignNode1" presStyleIdx="0" presStyleCnt="3"/>
      <dgm:spPr/>
    </dgm:pt>
    <dgm:pt modelId="{0A429C86-0EE2-4649-8DF7-8DF45D4F23DE}" type="pres">
      <dgm:prSet presAssocID="{C87A3067-6CDF-4213-9A7A-7AF26CB63B9B}" presName="horz1" presStyleCnt="0"/>
      <dgm:spPr/>
    </dgm:pt>
    <dgm:pt modelId="{3BBD551D-502F-4B9D-B122-0951A5BFDF65}" type="pres">
      <dgm:prSet presAssocID="{C87A3067-6CDF-4213-9A7A-7AF26CB63B9B}" presName="tx1" presStyleLbl="revTx" presStyleIdx="0" presStyleCnt="3"/>
      <dgm:spPr/>
    </dgm:pt>
    <dgm:pt modelId="{405B9C52-6B74-4244-B2F0-CBBB20ADC0D3}" type="pres">
      <dgm:prSet presAssocID="{C87A3067-6CDF-4213-9A7A-7AF26CB63B9B}" presName="vert1" presStyleCnt="0"/>
      <dgm:spPr/>
    </dgm:pt>
    <dgm:pt modelId="{F803ACD3-5E80-4ABE-A10B-2607D2EC52A9}" type="pres">
      <dgm:prSet presAssocID="{8469A7B1-2EDD-4741-B097-495DB50E637E}" presName="thickLine" presStyleLbl="alignNode1" presStyleIdx="1" presStyleCnt="3"/>
      <dgm:spPr/>
    </dgm:pt>
    <dgm:pt modelId="{F2B1AB09-847E-4B13-B10E-02AB3CE21D77}" type="pres">
      <dgm:prSet presAssocID="{8469A7B1-2EDD-4741-B097-495DB50E637E}" presName="horz1" presStyleCnt="0"/>
      <dgm:spPr/>
    </dgm:pt>
    <dgm:pt modelId="{D57A3A51-5A14-4594-A4C7-5A93ADF28C95}" type="pres">
      <dgm:prSet presAssocID="{8469A7B1-2EDD-4741-B097-495DB50E637E}" presName="tx1" presStyleLbl="revTx" presStyleIdx="1" presStyleCnt="3"/>
      <dgm:spPr/>
    </dgm:pt>
    <dgm:pt modelId="{0912D383-932B-42A1-B981-F6E4F069D940}" type="pres">
      <dgm:prSet presAssocID="{8469A7B1-2EDD-4741-B097-495DB50E637E}" presName="vert1" presStyleCnt="0"/>
      <dgm:spPr/>
    </dgm:pt>
    <dgm:pt modelId="{5450454D-B6DC-41DA-89EA-14BFAB4D00E5}" type="pres">
      <dgm:prSet presAssocID="{11ED2C24-3854-4440-8C49-797B10DFD13C}" presName="thickLine" presStyleLbl="alignNode1" presStyleIdx="2" presStyleCnt="3"/>
      <dgm:spPr/>
    </dgm:pt>
    <dgm:pt modelId="{3711F86C-F831-4729-8BBB-C013CA9ED3AD}" type="pres">
      <dgm:prSet presAssocID="{11ED2C24-3854-4440-8C49-797B10DFD13C}" presName="horz1" presStyleCnt="0"/>
      <dgm:spPr/>
    </dgm:pt>
    <dgm:pt modelId="{EF3C81AB-63C3-407F-B605-F7A9D08EEDDF}" type="pres">
      <dgm:prSet presAssocID="{11ED2C24-3854-4440-8C49-797B10DFD13C}" presName="tx1" presStyleLbl="revTx" presStyleIdx="2" presStyleCnt="3"/>
      <dgm:spPr/>
    </dgm:pt>
    <dgm:pt modelId="{24DBAA82-24CA-4FC5-BB8E-E0E358426F6C}" type="pres">
      <dgm:prSet presAssocID="{11ED2C24-3854-4440-8C49-797B10DFD13C}" presName="vert1" presStyleCnt="0"/>
      <dgm:spPr/>
    </dgm:pt>
  </dgm:ptLst>
  <dgm:cxnLst>
    <dgm:cxn modelId="{D1029115-4EA4-4F64-AE04-7C409360E762}" type="presOf" srcId="{97728A87-6736-4078-9D86-EC1B172B18B9}" destId="{ECE05691-1F4E-42AE-A113-B8BBC888752A}" srcOrd="0" destOrd="0" presId="urn:microsoft.com/office/officeart/2008/layout/LinedList"/>
    <dgm:cxn modelId="{FEF1032C-99C3-49E8-ACFB-D539B91D53F1}" srcId="{97728A87-6736-4078-9D86-EC1B172B18B9}" destId="{8469A7B1-2EDD-4741-B097-495DB50E637E}" srcOrd="1" destOrd="0" parTransId="{303C7AF9-5CF7-4CAE-9B9F-5F079E1DC4DD}" sibTransId="{E1A59D6F-1108-44BB-8BD8-C28EA545B140}"/>
    <dgm:cxn modelId="{82706276-33AF-417F-A351-6601176703A6}" type="presOf" srcId="{11ED2C24-3854-4440-8C49-797B10DFD13C}" destId="{EF3C81AB-63C3-407F-B605-F7A9D08EEDDF}" srcOrd="0" destOrd="0" presId="urn:microsoft.com/office/officeart/2008/layout/LinedList"/>
    <dgm:cxn modelId="{B055B059-39B8-4B7F-B526-58158200D9E1}" type="presOf" srcId="{8469A7B1-2EDD-4741-B097-495DB50E637E}" destId="{D57A3A51-5A14-4594-A4C7-5A93ADF28C95}" srcOrd="0" destOrd="0" presId="urn:microsoft.com/office/officeart/2008/layout/LinedList"/>
    <dgm:cxn modelId="{94179FD1-3893-4B31-8982-FFEDEC8AD7A1}" srcId="{97728A87-6736-4078-9D86-EC1B172B18B9}" destId="{C87A3067-6CDF-4213-9A7A-7AF26CB63B9B}" srcOrd="0" destOrd="0" parTransId="{70D7D14D-CCC3-4010-A0EC-E5B3A49984F3}" sibTransId="{D541B4A6-589B-4D9A-BC18-D41042A5A73D}"/>
    <dgm:cxn modelId="{89BC20DC-2C0E-4D6E-A077-FA5BB68F0ACA}" srcId="{97728A87-6736-4078-9D86-EC1B172B18B9}" destId="{11ED2C24-3854-4440-8C49-797B10DFD13C}" srcOrd="2" destOrd="0" parTransId="{37B90151-8CD7-464D-B8DD-3F2BB89E55CD}" sibTransId="{EBD53994-3E88-42DC-9E32-0B3328DFE589}"/>
    <dgm:cxn modelId="{293A42FD-3F25-44CA-B7BC-865E2525E86A}" type="presOf" srcId="{C87A3067-6CDF-4213-9A7A-7AF26CB63B9B}" destId="{3BBD551D-502F-4B9D-B122-0951A5BFDF65}" srcOrd="0" destOrd="0" presId="urn:microsoft.com/office/officeart/2008/layout/LinedList"/>
    <dgm:cxn modelId="{F28F74F9-A9B6-49AD-92EE-FBBB3CBCE57D}" type="presParOf" srcId="{ECE05691-1F4E-42AE-A113-B8BBC888752A}" destId="{4B94F227-F3A3-42B0-8512-04D423C7F608}" srcOrd="0" destOrd="0" presId="urn:microsoft.com/office/officeart/2008/layout/LinedList"/>
    <dgm:cxn modelId="{EC605FD2-88C5-4A35-82EC-EB651D2A7694}" type="presParOf" srcId="{ECE05691-1F4E-42AE-A113-B8BBC888752A}" destId="{0A429C86-0EE2-4649-8DF7-8DF45D4F23DE}" srcOrd="1" destOrd="0" presId="urn:microsoft.com/office/officeart/2008/layout/LinedList"/>
    <dgm:cxn modelId="{6F164E67-571E-4243-B96E-5C544512109A}" type="presParOf" srcId="{0A429C86-0EE2-4649-8DF7-8DF45D4F23DE}" destId="{3BBD551D-502F-4B9D-B122-0951A5BFDF65}" srcOrd="0" destOrd="0" presId="urn:microsoft.com/office/officeart/2008/layout/LinedList"/>
    <dgm:cxn modelId="{BBCD13C6-C6AE-4A54-AA22-2DBD586725E2}" type="presParOf" srcId="{0A429C86-0EE2-4649-8DF7-8DF45D4F23DE}" destId="{405B9C52-6B74-4244-B2F0-CBBB20ADC0D3}" srcOrd="1" destOrd="0" presId="urn:microsoft.com/office/officeart/2008/layout/LinedList"/>
    <dgm:cxn modelId="{7079E5FA-5BC9-41F8-A105-587B71BEF746}" type="presParOf" srcId="{ECE05691-1F4E-42AE-A113-B8BBC888752A}" destId="{F803ACD3-5E80-4ABE-A10B-2607D2EC52A9}" srcOrd="2" destOrd="0" presId="urn:microsoft.com/office/officeart/2008/layout/LinedList"/>
    <dgm:cxn modelId="{D8E0D3E4-E31D-4589-ABBB-180D31AC72FD}" type="presParOf" srcId="{ECE05691-1F4E-42AE-A113-B8BBC888752A}" destId="{F2B1AB09-847E-4B13-B10E-02AB3CE21D77}" srcOrd="3" destOrd="0" presId="urn:microsoft.com/office/officeart/2008/layout/LinedList"/>
    <dgm:cxn modelId="{6F71B39D-D81E-4925-BBEB-54C7D52F860C}" type="presParOf" srcId="{F2B1AB09-847E-4B13-B10E-02AB3CE21D77}" destId="{D57A3A51-5A14-4594-A4C7-5A93ADF28C95}" srcOrd="0" destOrd="0" presId="urn:microsoft.com/office/officeart/2008/layout/LinedList"/>
    <dgm:cxn modelId="{53670C1C-C5DB-4D82-BC11-BDE6A64BBC89}" type="presParOf" srcId="{F2B1AB09-847E-4B13-B10E-02AB3CE21D77}" destId="{0912D383-932B-42A1-B981-F6E4F069D940}" srcOrd="1" destOrd="0" presId="urn:microsoft.com/office/officeart/2008/layout/LinedList"/>
    <dgm:cxn modelId="{5EDDC1BE-62A1-4B74-AE9F-3AF49C9EADFC}" type="presParOf" srcId="{ECE05691-1F4E-42AE-A113-B8BBC888752A}" destId="{5450454D-B6DC-41DA-89EA-14BFAB4D00E5}" srcOrd="4" destOrd="0" presId="urn:microsoft.com/office/officeart/2008/layout/LinedList"/>
    <dgm:cxn modelId="{314EB432-7540-4BE6-AFD1-0C39E23AFE1B}" type="presParOf" srcId="{ECE05691-1F4E-42AE-A113-B8BBC888752A}" destId="{3711F86C-F831-4729-8BBB-C013CA9ED3AD}" srcOrd="5" destOrd="0" presId="urn:microsoft.com/office/officeart/2008/layout/LinedList"/>
    <dgm:cxn modelId="{9EA5264F-9B25-4D66-9650-DEE1B3A2AFFF}" type="presParOf" srcId="{3711F86C-F831-4729-8BBB-C013CA9ED3AD}" destId="{EF3C81AB-63C3-407F-B605-F7A9D08EEDDF}" srcOrd="0" destOrd="0" presId="urn:microsoft.com/office/officeart/2008/layout/LinedList"/>
    <dgm:cxn modelId="{F41B2889-F45A-427D-BE2C-01AB010EB406}" type="presParOf" srcId="{3711F86C-F831-4729-8BBB-C013CA9ED3AD}" destId="{24DBAA82-24CA-4FC5-BB8E-E0E358426F6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5974AAE-D533-4DD2-8F1A-35A7630FA1CE}"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3C365638-C617-42C5-B2E0-B50A6B6E0DE6}">
      <dgm:prSet custT="1"/>
      <dgm:spPr/>
      <dgm:t>
        <a:bodyPr/>
        <a:lstStyle/>
        <a:p>
          <a:r>
            <a:rPr lang="en-US" sz="2800" dirty="0">
              <a:latin typeface="Times New Roman" panose="02020603050405020304" pitchFamily="18" charset="0"/>
              <a:cs typeface="Times New Roman" panose="02020603050405020304" pitchFamily="18" charset="0"/>
            </a:rPr>
            <a:t>Results are submitted to the Programme via the e-PT tool and email followed by the hard copy</a:t>
          </a:r>
        </a:p>
      </dgm:t>
    </dgm:pt>
    <dgm:pt modelId="{E8647598-42B6-4B23-A1BB-265B840D5B10}" type="parTrans" cxnId="{980506D6-951B-4FF3-B759-A00D7F4A7A7A}">
      <dgm:prSet/>
      <dgm:spPr/>
      <dgm:t>
        <a:bodyPr/>
        <a:lstStyle/>
        <a:p>
          <a:endParaRPr lang="en-US"/>
        </a:p>
      </dgm:t>
    </dgm:pt>
    <dgm:pt modelId="{5FFCBC7B-8E63-4538-8FC9-3B8C3A14BBAF}" type="sibTrans" cxnId="{980506D6-951B-4FF3-B759-A00D7F4A7A7A}">
      <dgm:prSet/>
      <dgm:spPr/>
      <dgm:t>
        <a:bodyPr/>
        <a:lstStyle/>
        <a:p>
          <a:endParaRPr lang="en-US"/>
        </a:p>
      </dgm:t>
    </dgm:pt>
    <dgm:pt modelId="{53E4F382-FCE1-4195-BD6C-1429D0A30428}">
      <dgm:prSet custT="1"/>
      <dgm:spPr/>
      <dgm:t>
        <a:bodyPr/>
        <a:lstStyle/>
        <a:p>
          <a:r>
            <a:rPr lang="en-US" sz="2800" dirty="0">
              <a:latin typeface="Times New Roman" panose="02020603050405020304" pitchFamily="18" charset="0"/>
              <a:cs typeface="Times New Roman" panose="02020603050405020304" pitchFamily="18" charset="0"/>
            </a:rPr>
            <a:t>Data are entered remotely by testers and national officers in the e-PT tool,</a:t>
          </a:r>
        </a:p>
      </dgm:t>
    </dgm:pt>
    <dgm:pt modelId="{AFE93B89-D2D3-47E5-8B15-21B56B859EDA}" type="parTrans" cxnId="{D48F1DBD-8510-454C-AFCD-30FBD7637D50}">
      <dgm:prSet/>
      <dgm:spPr/>
      <dgm:t>
        <a:bodyPr/>
        <a:lstStyle/>
        <a:p>
          <a:endParaRPr lang="en-US"/>
        </a:p>
      </dgm:t>
    </dgm:pt>
    <dgm:pt modelId="{4C5B019D-904C-4D42-A9F0-7189B6E8D567}" type="sibTrans" cxnId="{D48F1DBD-8510-454C-AFCD-30FBD7637D50}">
      <dgm:prSet/>
      <dgm:spPr/>
      <dgm:t>
        <a:bodyPr/>
        <a:lstStyle/>
        <a:p>
          <a:endParaRPr lang="en-US"/>
        </a:p>
      </dgm:t>
    </dgm:pt>
    <dgm:pt modelId="{1D4F0762-2FF6-4391-89A5-F8B6C3D29CB6}">
      <dgm:prSet custT="1"/>
      <dgm:spPr/>
      <dgm:t>
        <a:bodyPr/>
        <a:lstStyle/>
        <a:p>
          <a:r>
            <a:rPr lang="en-US" sz="2800" dirty="0">
              <a:latin typeface="Times New Roman" panose="02020603050405020304" pitchFamily="18" charset="0"/>
              <a:cs typeface="Times New Roman" panose="02020603050405020304" pitchFamily="18" charset="0"/>
            </a:rPr>
            <a:t>It is analyzed and feedback report generated for each sites.</a:t>
          </a:r>
        </a:p>
      </dgm:t>
    </dgm:pt>
    <dgm:pt modelId="{9786ADE0-3B65-423C-A9DC-37EA6E62CE59}" type="parTrans" cxnId="{70104976-CDB0-4E91-B1F3-902061076A19}">
      <dgm:prSet/>
      <dgm:spPr/>
      <dgm:t>
        <a:bodyPr/>
        <a:lstStyle/>
        <a:p>
          <a:endParaRPr lang="en-US"/>
        </a:p>
      </dgm:t>
    </dgm:pt>
    <dgm:pt modelId="{00F4B662-78E8-4EA4-BCEE-9B5C2ED71B94}" type="sibTrans" cxnId="{70104976-CDB0-4E91-B1F3-902061076A19}">
      <dgm:prSet/>
      <dgm:spPr/>
      <dgm:t>
        <a:bodyPr/>
        <a:lstStyle/>
        <a:p>
          <a:endParaRPr lang="en-US"/>
        </a:p>
      </dgm:t>
    </dgm:pt>
    <dgm:pt modelId="{6353C2AB-D090-4685-B69B-F9DA07270959}">
      <dgm:prSet custT="1"/>
      <dgm:spPr/>
      <dgm:t>
        <a:bodyPr/>
        <a:lstStyle/>
        <a:p>
          <a:r>
            <a:rPr lang="en-US" sz="2800" dirty="0">
              <a:latin typeface="Times New Roman" panose="02020603050405020304" pitchFamily="18" charset="0"/>
              <a:cs typeface="Times New Roman" panose="02020603050405020304" pitchFamily="18" charset="0"/>
            </a:rPr>
            <a:t>A dissemination or review meeting is held for the regions after each PT round</a:t>
          </a:r>
        </a:p>
      </dgm:t>
    </dgm:pt>
    <dgm:pt modelId="{E167120E-C34B-4434-9E54-CCBDDD89900D}" type="parTrans" cxnId="{74FE939A-2199-41AD-9485-B9920F136304}">
      <dgm:prSet/>
      <dgm:spPr/>
      <dgm:t>
        <a:bodyPr/>
        <a:lstStyle/>
        <a:p>
          <a:endParaRPr lang="en-US"/>
        </a:p>
      </dgm:t>
    </dgm:pt>
    <dgm:pt modelId="{A57F2F18-FE86-410B-80FB-C9FE0A2CBDC3}" type="sibTrans" cxnId="{74FE939A-2199-41AD-9485-B9920F136304}">
      <dgm:prSet/>
      <dgm:spPr/>
      <dgm:t>
        <a:bodyPr/>
        <a:lstStyle/>
        <a:p>
          <a:endParaRPr lang="en-US"/>
        </a:p>
      </dgm:t>
    </dgm:pt>
    <dgm:pt modelId="{C0BEA259-E9E4-4C97-B484-511A8910B5F7}">
      <dgm:prSet custT="1"/>
      <dgm:spPr/>
      <dgm:t>
        <a:bodyPr/>
        <a:lstStyle/>
        <a:p>
          <a:r>
            <a:rPr lang="en-US" sz="2800" dirty="0">
              <a:latin typeface="Times New Roman" panose="02020603050405020304" pitchFamily="18" charset="0"/>
              <a:cs typeface="Times New Roman" panose="02020603050405020304" pitchFamily="18" charset="0"/>
            </a:rPr>
            <a:t>Onsite corrective actions are conducted for sites that performed unsatisfactorily</a:t>
          </a:r>
        </a:p>
      </dgm:t>
    </dgm:pt>
    <dgm:pt modelId="{154770F8-2116-43C8-8293-D7425DB7B37E}" type="parTrans" cxnId="{C059B0B7-82CB-43DF-ACC4-E1DAF2CF0314}">
      <dgm:prSet/>
      <dgm:spPr/>
      <dgm:t>
        <a:bodyPr/>
        <a:lstStyle/>
        <a:p>
          <a:endParaRPr lang="en-US"/>
        </a:p>
      </dgm:t>
    </dgm:pt>
    <dgm:pt modelId="{9E5DCA3A-150B-4533-B953-16464032CCAD}" type="sibTrans" cxnId="{C059B0B7-82CB-43DF-ACC4-E1DAF2CF0314}">
      <dgm:prSet/>
      <dgm:spPr/>
      <dgm:t>
        <a:bodyPr/>
        <a:lstStyle/>
        <a:p>
          <a:endParaRPr lang="en-US"/>
        </a:p>
      </dgm:t>
    </dgm:pt>
    <dgm:pt modelId="{EE38CD3B-DAAD-4844-98EA-0B3EA99843D1}" type="pres">
      <dgm:prSet presAssocID="{35974AAE-D533-4DD2-8F1A-35A7630FA1CE}" presName="vert0" presStyleCnt="0">
        <dgm:presLayoutVars>
          <dgm:dir/>
          <dgm:animOne val="branch"/>
          <dgm:animLvl val="lvl"/>
        </dgm:presLayoutVars>
      </dgm:prSet>
      <dgm:spPr/>
    </dgm:pt>
    <dgm:pt modelId="{16EC8F8C-18FC-4A86-95D7-972E02026BB8}" type="pres">
      <dgm:prSet presAssocID="{3C365638-C617-42C5-B2E0-B50A6B6E0DE6}" presName="thickLine" presStyleLbl="alignNode1" presStyleIdx="0" presStyleCnt="5"/>
      <dgm:spPr/>
    </dgm:pt>
    <dgm:pt modelId="{3C1E3536-5A8A-4D6C-9914-EFF9B7218E7B}" type="pres">
      <dgm:prSet presAssocID="{3C365638-C617-42C5-B2E0-B50A6B6E0DE6}" presName="horz1" presStyleCnt="0"/>
      <dgm:spPr/>
    </dgm:pt>
    <dgm:pt modelId="{30CEFAB7-1B6F-4DC3-A8E6-3A3E273461EC}" type="pres">
      <dgm:prSet presAssocID="{3C365638-C617-42C5-B2E0-B50A6B6E0DE6}" presName="tx1" presStyleLbl="revTx" presStyleIdx="0" presStyleCnt="5"/>
      <dgm:spPr/>
    </dgm:pt>
    <dgm:pt modelId="{0628E85C-6F94-4280-B180-7FF51308328A}" type="pres">
      <dgm:prSet presAssocID="{3C365638-C617-42C5-B2E0-B50A6B6E0DE6}" presName="vert1" presStyleCnt="0"/>
      <dgm:spPr/>
    </dgm:pt>
    <dgm:pt modelId="{DCB6C21D-9456-4755-94AF-4EAD678F67E1}" type="pres">
      <dgm:prSet presAssocID="{53E4F382-FCE1-4195-BD6C-1429D0A30428}" presName="thickLine" presStyleLbl="alignNode1" presStyleIdx="1" presStyleCnt="5"/>
      <dgm:spPr/>
    </dgm:pt>
    <dgm:pt modelId="{21869DD3-29A8-4A96-B58B-98E6885A3F39}" type="pres">
      <dgm:prSet presAssocID="{53E4F382-FCE1-4195-BD6C-1429D0A30428}" presName="horz1" presStyleCnt="0"/>
      <dgm:spPr/>
    </dgm:pt>
    <dgm:pt modelId="{1A63230C-D0B8-4158-959C-F2487D8C67F4}" type="pres">
      <dgm:prSet presAssocID="{53E4F382-FCE1-4195-BD6C-1429D0A30428}" presName="tx1" presStyleLbl="revTx" presStyleIdx="1" presStyleCnt="5"/>
      <dgm:spPr/>
    </dgm:pt>
    <dgm:pt modelId="{0E4DCF1F-2E8C-43B5-9E51-B5D793B2E49B}" type="pres">
      <dgm:prSet presAssocID="{53E4F382-FCE1-4195-BD6C-1429D0A30428}" presName="vert1" presStyleCnt="0"/>
      <dgm:spPr/>
    </dgm:pt>
    <dgm:pt modelId="{1FE71F76-51BD-4A7C-8939-882B67EA5370}" type="pres">
      <dgm:prSet presAssocID="{1D4F0762-2FF6-4391-89A5-F8B6C3D29CB6}" presName="thickLine" presStyleLbl="alignNode1" presStyleIdx="2" presStyleCnt="5"/>
      <dgm:spPr/>
    </dgm:pt>
    <dgm:pt modelId="{B7B6CEF9-DADE-49D5-9AEB-9AC7F28DD9F2}" type="pres">
      <dgm:prSet presAssocID="{1D4F0762-2FF6-4391-89A5-F8B6C3D29CB6}" presName="horz1" presStyleCnt="0"/>
      <dgm:spPr/>
    </dgm:pt>
    <dgm:pt modelId="{0962CCAB-3D46-442B-AADD-E685CACAB2C9}" type="pres">
      <dgm:prSet presAssocID="{1D4F0762-2FF6-4391-89A5-F8B6C3D29CB6}" presName="tx1" presStyleLbl="revTx" presStyleIdx="2" presStyleCnt="5"/>
      <dgm:spPr/>
    </dgm:pt>
    <dgm:pt modelId="{292E4282-E91A-4676-B23D-494ECC2C651F}" type="pres">
      <dgm:prSet presAssocID="{1D4F0762-2FF6-4391-89A5-F8B6C3D29CB6}" presName="vert1" presStyleCnt="0"/>
      <dgm:spPr/>
    </dgm:pt>
    <dgm:pt modelId="{71729097-A565-46FC-B1A9-16F3729F9D3E}" type="pres">
      <dgm:prSet presAssocID="{6353C2AB-D090-4685-B69B-F9DA07270959}" presName="thickLine" presStyleLbl="alignNode1" presStyleIdx="3" presStyleCnt="5"/>
      <dgm:spPr/>
    </dgm:pt>
    <dgm:pt modelId="{7AD82BA4-BCC1-442C-BC20-5A0B117B8AFA}" type="pres">
      <dgm:prSet presAssocID="{6353C2AB-D090-4685-B69B-F9DA07270959}" presName="horz1" presStyleCnt="0"/>
      <dgm:spPr/>
    </dgm:pt>
    <dgm:pt modelId="{DB9F151C-04D5-4887-A694-BAC2973A9B56}" type="pres">
      <dgm:prSet presAssocID="{6353C2AB-D090-4685-B69B-F9DA07270959}" presName="tx1" presStyleLbl="revTx" presStyleIdx="3" presStyleCnt="5"/>
      <dgm:spPr/>
    </dgm:pt>
    <dgm:pt modelId="{2C9272E1-71E9-4023-B0D2-2B03BF5464FF}" type="pres">
      <dgm:prSet presAssocID="{6353C2AB-D090-4685-B69B-F9DA07270959}" presName="vert1" presStyleCnt="0"/>
      <dgm:spPr/>
    </dgm:pt>
    <dgm:pt modelId="{42148FF0-87F9-4993-855B-93B0F9E33E1A}" type="pres">
      <dgm:prSet presAssocID="{C0BEA259-E9E4-4C97-B484-511A8910B5F7}" presName="thickLine" presStyleLbl="alignNode1" presStyleIdx="4" presStyleCnt="5"/>
      <dgm:spPr/>
    </dgm:pt>
    <dgm:pt modelId="{F58D4A05-2C36-47AD-9E2A-8D815F2975AD}" type="pres">
      <dgm:prSet presAssocID="{C0BEA259-E9E4-4C97-B484-511A8910B5F7}" presName="horz1" presStyleCnt="0"/>
      <dgm:spPr/>
    </dgm:pt>
    <dgm:pt modelId="{D9B8714D-E17D-4B02-8B8A-F86AEC523FE8}" type="pres">
      <dgm:prSet presAssocID="{C0BEA259-E9E4-4C97-B484-511A8910B5F7}" presName="tx1" presStyleLbl="revTx" presStyleIdx="4" presStyleCnt="5"/>
      <dgm:spPr/>
    </dgm:pt>
    <dgm:pt modelId="{4A510894-21DB-4D9B-B06D-305DD1D5125A}" type="pres">
      <dgm:prSet presAssocID="{C0BEA259-E9E4-4C97-B484-511A8910B5F7}" presName="vert1" presStyleCnt="0"/>
      <dgm:spPr/>
    </dgm:pt>
  </dgm:ptLst>
  <dgm:cxnLst>
    <dgm:cxn modelId="{78D80312-9D41-4C95-A087-928ADA6052EC}" type="presOf" srcId="{35974AAE-D533-4DD2-8F1A-35A7630FA1CE}" destId="{EE38CD3B-DAAD-4844-98EA-0B3EA99843D1}" srcOrd="0" destOrd="0" presId="urn:microsoft.com/office/officeart/2008/layout/LinedList"/>
    <dgm:cxn modelId="{6C4ED112-01A5-4DAB-B54A-3E76CD7EA7AC}" type="presOf" srcId="{3C365638-C617-42C5-B2E0-B50A6B6E0DE6}" destId="{30CEFAB7-1B6F-4DC3-A8E6-3A3E273461EC}" srcOrd="0" destOrd="0" presId="urn:microsoft.com/office/officeart/2008/layout/LinedList"/>
    <dgm:cxn modelId="{BCE8BB2C-592A-4547-9EBA-C39F55C1FC42}" type="presOf" srcId="{6353C2AB-D090-4685-B69B-F9DA07270959}" destId="{DB9F151C-04D5-4887-A694-BAC2973A9B56}" srcOrd="0" destOrd="0" presId="urn:microsoft.com/office/officeart/2008/layout/LinedList"/>
    <dgm:cxn modelId="{320A0242-2FE2-4B74-9954-AF12957D1C00}" type="presOf" srcId="{1D4F0762-2FF6-4391-89A5-F8B6C3D29CB6}" destId="{0962CCAB-3D46-442B-AADD-E685CACAB2C9}" srcOrd="0" destOrd="0" presId="urn:microsoft.com/office/officeart/2008/layout/LinedList"/>
    <dgm:cxn modelId="{23444775-17EE-4FE2-A3D3-14F557343DCF}" type="presOf" srcId="{53E4F382-FCE1-4195-BD6C-1429D0A30428}" destId="{1A63230C-D0B8-4158-959C-F2487D8C67F4}" srcOrd="0" destOrd="0" presId="urn:microsoft.com/office/officeart/2008/layout/LinedList"/>
    <dgm:cxn modelId="{70104976-CDB0-4E91-B1F3-902061076A19}" srcId="{35974AAE-D533-4DD2-8F1A-35A7630FA1CE}" destId="{1D4F0762-2FF6-4391-89A5-F8B6C3D29CB6}" srcOrd="2" destOrd="0" parTransId="{9786ADE0-3B65-423C-A9DC-37EA6E62CE59}" sibTransId="{00F4B662-78E8-4EA4-BCEE-9B5C2ED71B94}"/>
    <dgm:cxn modelId="{74FE939A-2199-41AD-9485-B9920F136304}" srcId="{35974AAE-D533-4DD2-8F1A-35A7630FA1CE}" destId="{6353C2AB-D090-4685-B69B-F9DA07270959}" srcOrd="3" destOrd="0" parTransId="{E167120E-C34B-4434-9E54-CCBDDD89900D}" sibTransId="{A57F2F18-FE86-410B-80FB-C9FE0A2CBDC3}"/>
    <dgm:cxn modelId="{C059B0B7-82CB-43DF-ACC4-E1DAF2CF0314}" srcId="{35974AAE-D533-4DD2-8F1A-35A7630FA1CE}" destId="{C0BEA259-E9E4-4C97-B484-511A8910B5F7}" srcOrd="4" destOrd="0" parTransId="{154770F8-2116-43C8-8293-D7425DB7B37E}" sibTransId="{9E5DCA3A-150B-4533-B953-16464032CCAD}"/>
    <dgm:cxn modelId="{D48F1DBD-8510-454C-AFCD-30FBD7637D50}" srcId="{35974AAE-D533-4DD2-8F1A-35A7630FA1CE}" destId="{53E4F382-FCE1-4195-BD6C-1429D0A30428}" srcOrd="1" destOrd="0" parTransId="{AFE93B89-D2D3-47E5-8B15-21B56B859EDA}" sibTransId="{4C5B019D-904C-4D42-A9F0-7189B6E8D567}"/>
    <dgm:cxn modelId="{980506D6-951B-4FF3-B759-A00D7F4A7A7A}" srcId="{35974AAE-D533-4DD2-8F1A-35A7630FA1CE}" destId="{3C365638-C617-42C5-B2E0-B50A6B6E0DE6}" srcOrd="0" destOrd="0" parTransId="{E8647598-42B6-4B23-A1BB-265B840D5B10}" sibTransId="{5FFCBC7B-8E63-4538-8FC9-3B8C3A14BBAF}"/>
    <dgm:cxn modelId="{6F6378E9-75AD-49AE-8BA7-9E5A632753CC}" type="presOf" srcId="{C0BEA259-E9E4-4C97-B484-511A8910B5F7}" destId="{D9B8714D-E17D-4B02-8B8A-F86AEC523FE8}" srcOrd="0" destOrd="0" presId="urn:microsoft.com/office/officeart/2008/layout/LinedList"/>
    <dgm:cxn modelId="{1B158119-F293-45FF-B66D-B4B1C9547B42}" type="presParOf" srcId="{EE38CD3B-DAAD-4844-98EA-0B3EA99843D1}" destId="{16EC8F8C-18FC-4A86-95D7-972E02026BB8}" srcOrd="0" destOrd="0" presId="urn:microsoft.com/office/officeart/2008/layout/LinedList"/>
    <dgm:cxn modelId="{65FBB712-671C-4B20-8357-F65F99B15CD1}" type="presParOf" srcId="{EE38CD3B-DAAD-4844-98EA-0B3EA99843D1}" destId="{3C1E3536-5A8A-4D6C-9914-EFF9B7218E7B}" srcOrd="1" destOrd="0" presId="urn:microsoft.com/office/officeart/2008/layout/LinedList"/>
    <dgm:cxn modelId="{55701C0E-2E5A-4100-85B7-DD381E35BE20}" type="presParOf" srcId="{3C1E3536-5A8A-4D6C-9914-EFF9B7218E7B}" destId="{30CEFAB7-1B6F-4DC3-A8E6-3A3E273461EC}" srcOrd="0" destOrd="0" presId="urn:microsoft.com/office/officeart/2008/layout/LinedList"/>
    <dgm:cxn modelId="{A6B3572E-FACC-499F-BF0D-CAFCA692DBAD}" type="presParOf" srcId="{3C1E3536-5A8A-4D6C-9914-EFF9B7218E7B}" destId="{0628E85C-6F94-4280-B180-7FF51308328A}" srcOrd="1" destOrd="0" presId="urn:microsoft.com/office/officeart/2008/layout/LinedList"/>
    <dgm:cxn modelId="{990348E3-8F5F-4A8A-A25A-72FB5505F0EE}" type="presParOf" srcId="{EE38CD3B-DAAD-4844-98EA-0B3EA99843D1}" destId="{DCB6C21D-9456-4755-94AF-4EAD678F67E1}" srcOrd="2" destOrd="0" presId="urn:microsoft.com/office/officeart/2008/layout/LinedList"/>
    <dgm:cxn modelId="{333F2502-897B-4B8A-AD83-2B5D9DCEAE5A}" type="presParOf" srcId="{EE38CD3B-DAAD-4844-98EA-0B3EA99843D1}" destId="{21869DD3-29A8-4A96-B58B-98E6885A3F39}" srcOrd="3" destOrd="0" presId="urn:microsoft.com/office/officeart/2008/layout/LinedList"/>
    <dgm:cxn modelId="{01A001D3-5DC8-451C-9C91-7168422402F8}" type="presParOf" srcId="{21869DD3-29A8-4A96-B58B-98E6885A3F39}" destId="{1A63230C-D0B8-4158-959C-F2487D8C67F4}" srcOrd="0" destOrd="0" presId="urn:microsoft.com/office/officeart/2008/layout/LinedList"/>
    <dgm:cxn modelId="{289552BD-0320-47C7-B1AD-E6CD5A5AEB2E}" type="presParOf" srcId="{21869DD3-29A8-4A96-B58B-98E6885A3F39}" destId="{0E4DCF1F-2E8C-43B5-9E51-B5D793B2E49B}" srcOrd="1" destOrd="0" presId="urn:microsoft.com/office/officeart/2008/layout/LinedList"/>
    <dgm:cxn modelId="{07CF0F19-04EA-4E98-9A73-8348214F0D93}" type="presParOf" srcId="{EE38CD3B-DAAD-4844-98EA-0B3EA99843D1}" destId="{1FE71F76-51BD-4A7C-8939-882B67EA5370}" srcOrd="4" destOrd="0" presId="urn:microsoft.com/office/officeart/2008/layout/LinedList"/>
    <dgm:cxn modelId="{F9EA7159-4456-472A-89FC-986163292CE6}" type="presParOf" srcId="{EE38CD3B-DAAD-4844-98EA-0B3EA99843D1}" destId="{B7B6CEF9-DADE-49D5-9AEB-9AC7F28DD9F2}" srcOrd="5" destOrd="0" presId="urn:microsoft.com/office/officeart/2008/layout/LinedList"/>
    <dgm:cxn modelId="{78953A7D-9522-43E6-8450-B83D1E3666B6}" type="presParOf" srcId="{B7B6CEF9-DADE-49D5-9AEB-9AC7F28DD9F2}" destId="{0962CCAB-3D46-442B-AADD-E685CACAB2C9}" srcOrd="0" destOrd="0" presId="urn:microsoft.com/office/officeart/2008/layout/LinedList"/>
    <dgm:cxn modelId="{C06DABD4-513A-4ED4-AA1B-165386195128}" type="presParOf" srcId="{B7B6CEF9-DADE-49D5-9AEB-9AC7F28DD9F2}" destId="{292E4282-E91A-4676-B23D-494ECC2C651F}" srcOrd="1" destOrd="0" presId="urn:microsoft.com/office/officeart/2008/layout/LinedList"/>
    <dgm:cxn modelId="{017E4087-D230-4320-A43E-7C384F5D195A}" type="presParOf" srcId="{EE38CD3B-DAAD-4844-98EA-0B3EA99843D1}" destId="{71729097-A565-46FC-B1A9-16F3729F9D3E}" srcOrd="6" destOrd="0" presId="urn:microsoft.com/office/officeart/2008/layout/LinedList"/>
    <dgm:cxn modelId="{4063944D-7FDE-4EF3-8FB1-7BA34AC1BAF2}" type="presParOf" srcId="{EE38CD3B-DAAD-4844-98EA-0B3EA99843D1}" destId="{7AD82BA4-BCC1-442C-BC20-5A0B117B8AFA}" srcOrd="7" destOrd="0" presId="urn:microsoft.com/office/officeart/2008/layout/LinedList"/>
    <dgm:cxn modelId="{9B43ECAC-20AF-495C-8E68-C8DF33C26089}" type="presParOf" srcId="{7AD82BA4-BCC1-442C-BC20-5A0B117B8AFA}" destId="{DB9F151C-04D5-4887-A694-BAC2973A9B56}" srcOrd="0" destOrd="0" presId="urn:microsoft.com/office/officeart/2008/layout/LinedList"/>
    <dgm:cxn modelId="{FCE89390-1768-440F-B67F-34A51D925D19}" type="presParOf" srcId="{7AD82BA4-BCC1-442C-BC20-5A0B117B8AFA}" destId="{2C9272E1-71E9-4023-B0D2-2B03BF5464FF}" srcOrd="1" destOrd="0" presId="urn:microsoft.com/office/officeart/2008/layout/LinedList"/>
    <dgm:cxn modelId="{3A0247B0-8987-4131-92E6-76B2FD54DAA0}" type="presParOf" srcId="{EE38CD3B-DAAD-4844-98EA-0B3EA99843D1}" destId="{42148FF0-87F9-4993-855B-93B0F9E33E1A}" srcOrd="8" destOrd="0" presId="urn:microsoft.com/office/officeart/2008/layout/LinedList"/>
    <dgm:cxn modelId="{7F01371C-0EBD-4345-9CA4-87EB17103DF4}" type="presParOf" srcId="{EE38CD3B-DAAD-4844-98EA-0B3EA99843D1}" destId="{F58D4A05-2C36-47AD-9E2A-8D815F2975AD}" srcOrd="9" destOrd="0" presId="urn:microsoft.com/office/officeart/2008/layout/LinedList"/>
    <dgm:cxn modelId="{505B9969-4273-4265-8474-3E8FD70B230D}" type="presParOf" srcId="{F58D4A05-2C36-47AD-9E2A-8D815F2975AD}" destId="{D9B8714D-E17D-4B02-8B8A-F86AEC523FE8}" srcOrd="0" destOrd="0" presId="urn:microsoft.com/office/officeart/2008/layout/LinedList"/>
    <dgm:cxn modelId="{AF0C068C-545D-4A15-BEB2-A27AE37E93BC}" type="presParOf" srcId="{F58D4A05-2C36-47AD-9E2A-8D815F2975AD}" destId="{4A510894-21DB-4D9B-B06D-305DD1D5125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19EAA99-9F1F-41ED-B3EB-02CFE5E7F869}" type="doc">
      <dgm:prSet loTypeId="urn:microsoft.com/office/officeart/2018/2/layout/IconCircle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7337AC1-BBC0-4CBB-98DF-812E56CEC5A6}">
      <dgm:prSet custT="1"/>
      <dgm:spPr/>
      <dgm:t>
        <a:bodyPr/>
        <a:lstStyle/>
        <a:p>
          <a:pPr>
            <a:lnSpc>
              <a:spcPct val="100000"/>
            </a:lnSpc>
          </a:pPr>
          <a:r>
            <a:rPr lang="en-US" sz="2000" dirty="0">
              <a:latin typeface="Times New Roman" panose="02020603050405020304" pitchFamily="18" charset="0"/>
              <a:cs typeface="Times New Roman" panose="02020603050405020304" pitchFamily="18" charset="0"/>
            </a:rPr>
            <a:t>DTS PT results are being used as an advocacy tool to get the Regional Health Directorates to take ownership of HTS</a:t>
          </a:r>
        </a:p>
      </dgm:t>
    </dgm:pt>
    <dgm:pt modelId="{33438E4F-0E77-4C42-941A-817DD30400DC}" type="parTrans" cxnId="{F2B73CBB-4F11-4727-B7DD-DA3D7E2E4E80}">
      <dgm:prSet/>
      <dgm:spPr/>
      <dgm:t>
        <a:bodyPr/>
        <a:lstStyle/>
        <a:p>
          <a:endParaRPr lang="en-US" sz="1800">
            <a:latin typeface="Times New Roman" panose="02020603050405020304" pitchFamily="18" charset="0"/>
            <a:cs typeface="Times New Roman" panose="02020603050405020304" pitchFamily="18" charset="0"/>
          </a:endParaRPr>
        </a:p>
      </dgm:t>
    </dgm:pt>
    <dgm:pt modelId="{9C7349D3-F614-46A5-9BCE-F9D760B196C5}" type="sibTrans" cxnId="{F2B73CBB-4F11-4727-B7DD-DA3D7E2E4E80}">
      <dgm:prSet/>
      <dgm:spPr/>
      <dgm:t>
        <a:bodyPr/>
        <a:lstStyle/>
        <a:p>
          <a:pPr>
            <a:lnSpc>
              <a:spcPct val="100000"/>
            </a:lnSpc>
          </a:pPr>
          <a:endParaRPr lang="en-US">
            <a:latin typeface="Times New Roman" panose="02020603050405020304" pitchFamily="18" charset="0"/>
            <a:cs typeface="Times New Roman" panose="02020603050405020304" pitchFamily="18" charset="0"/>
          </a:endParaRPr>
        </a:p>
      </dgm:t>
    </dgm:pt>
    <dgm:pt modelId="{F0C729AA-916F-454E-B4A3-637EA47F8820}">
      <dgm:prSet custT="1"/>
      <dgm:spPr/>
      <dgm:t>
        <a:bodyPr/>
        <a:lstStyle/>
        <a:p>
          <a:pPr>
            <a:lnSpc>
              <a:spcPct val="100000"/>
            </a:lnSpc>
          </a:pPr>
          <a:r>
            <a:rPr lang="en-US" sz="2000" dirty="0">
              <a:latin typeface="Times New Roman" panose="02020603050405020304" pitchFamily="18" charset="0"/>
              <a:cs typeface="Times New Roman" panose="02020603050405020304" pitchFamily="18" charset="0"/>
            </a:rPr>
            <a:t>Serves as a vehicle to build capacity for District HIV Focal persons to support programmatic  (HTS) implementation </a:t>
          </a:r>
        </a:p>
      </dgm:t>
    </dgm:pt>
    <dgm:pt modelId="{91F734E3-72BD-458F-979D-1C2F2EA0883D}" type="parTrans" cxnId="{DA17208F-06D1-46D8-9A45-73127B760E9A}">
      <dgm:prSet/>
      <dgm:spPr/>
      <dgm:t>
        <a:bodyPr/>
        <a:lstStyle/>
        <a:p>
          <a:endParaRPr lang="en-US" sz="1800">
            <a:latin typeface="Times New Roman" panose="02020603050405020304" pitchFamily="18" charset="0"/>
            <a:cs typeface="Times New Roman" panose="02020603050405020304" pitchFamily="18" charset="0"/>
          </a:endParaRPr>
        </a:p>
      </dgm:t>
    </dgm:pt>
    <dgm:pt modelId="{487AE099-F73B-4E52-B007-50EA755F8DB3}" type="sibTrans" cxnId="{DA17208F-06D1-46D8-9A45-73127B760E9A}">
      <dgm:prSet/>
      <dgm:spPr/>
      <dgm:t>
        <a:bodyPr/>
        <a:lstStyle/>
        <a:p>
          <a:pPr>
            <a:lnSpc>
              <a:spcPct val="100000"/>
            </a:lnSpc>
          </a:pPr>
          <a:endParaRPr lang="en-US">
            <a:latin typeface="Times New Roman" panose="02020603050405020304" pitchFamily="18" charset="0"/>
            <a:cs typeface="Times New Roman" panose="02020603050405020304" pitchFamily="18" charset="0"/>
          </a:endParaRPr>
        </a:p>
      </dgm:t>
    </dgm:pt>
    <dgm:pt modelId="{44EDB131-BA97-4D6C-85C9-7AC586F1C037}">
      <dgm:prSet custT="1"/>
      <dgm:spPr/>
      <dgm:t>
        <a:bodyPr/>
        <a:lstStyle/>
        <a:p>
          <a:pPr>
            <a:lnSpc>
              <a:spcPct val="100000"/>
            </a:lnSpc>
          </a:pPr>
          <a:r>
            <a:rPr lang="en-US" sz="2000" dirty="0">
              <a:latin typeface="Times New Roman" panose="02020603050405020304" pitchFamily="18" charset="0"/>
              <a:cs typeface="Times New Roman" panose="02020603050405020304" pitchFamily="18" charset="0"/>
            </a:rPr>
            <a:t>DTS PT programme provides information of commodity management at the lowest tier of the healthcare delivery system</a:t>
          </a:r>
          <a:r>
            <a:rPr lang="en-US" sz="1900" dirty="0">
              <a:latin typeface="Times New Roman" panose="02020603050405020304" pitchFamily="18" charset="0"/>
              <a:cs typeface="Times New Roman" panose="02020603050405020304" pitchFamily="18" charset="0"/>
            </a:rPr>
            <a:t>.</a:t>
          </a:r>
        </a:p>
      </dgm:t>
    </dgm:pt>
    <dgm:pt modelId="{43EE01B6-6798-4921-808C-945799A5FAE2}" type="parTrans" cxnId="{6B3C309E-3B99-4211-A304-1AF8D5C1DB4F}">
      <dgm:prSet/>
      <dgm:spPr/>
      <dgm:t>
        <a:bodyPr/>
        <a:lstStyle/>
        <a:p>
          <a:endParaRPr lang="en-US" sz="1800">
            <a:latin typeface="Times New Roman" panose="02020603050405020304" pitchFamily="18" charset="0"/>
            <a:cs typeface="Times New Roman" panose="02020603050405020304" pitchFamily="18" charset="0"/>
          </a:endParaRPr>
        </a:p>
      </dgm:t>
    </dgm:pt>
    <dgm:pt modelId="{CE9F92A2-91C8-4191-9B0E-4605E68D0C42}" type="sibTrans" cxnId="{6B3C309E-3B99-4211-A304-1AF8D5C1DB4F}">
      <dgm:prSet/>
      <dgm:spPr/>
      <dgm:t>
        <a:bodyPr/>
        <a:lstStyle/>
        <a:p>
          <a:pPr>
            <a:lnSpc>
              <a:spcPct val="100000"/>
            </a:lnSpc>
          </a:pPr>
          <a:endParaRPr lang="en-US">
            <a:latin typeface="Times New Roman" panose="02020603050405020304" pitchFamily="18" charset="0"/>
            <a:cs typeface="Times New Roman" panose="02020603050405020304" pitchFamily="18" charset="0"/>
          </a:endParaRPr>
        </a:p>
      </dgm:t>
    </dgm:pt>
    <dgm:pt modelId="{9A835A76-DC89-4BBD-BE90-80A8A7CB7AD9}">
      <dgm:prSet custT="1"/>
      <dgm:spPr/>
      <dgm:t>
        <a:bodyPr/>
        <a:lstStyle/>
        <a:p>
          <a:pPr>
            <a:lnSpc>
              <a:spcPct val="100000"/>
            </a:lnSpc>
          </a:pPr>
          <a:r>
            <a:rPr lang="en-US" sz="2000" dirty="0">
              <a:latin typeface="Times New Roman" panose="02020603050405020304" pitchFamily="18" charset="0"/>
              <a:cs typeface="Times New Roman" panose="02020603050405020304" pitchFamily="18" charset="0"/>
            </a:rPr>
            <a:t>Helps to identify training needs of service providers in the area of testing and documentation for HIV and Syphilis</a:t>
          </a:r>
        </a:p>
      </dgm:t>
    </dgm:pt>
    <dgm:pt modelId="{875053B4-D34F-45BF-8EA2-36CB407C4536}" type="parTrans" cxnId="{FC32B874-58CB-4E0F-A9F9-AF615D58F223}">
      <dgm:prSet/>
      <dgm:spPr/>
      <dgm:t>
        <a:bodyPr/>
        <a:lstStyle/>
        <a:p>
          <a:endParaRPr lang="en-US" sz="1800">
            <a:latin typeface="Times New Roman" panose="02020603050405020304" pitchFamily="18" charset="0"/>
            <a:cs typeface="Times New Roman" panose="02020603050405020304" pitchFamily="18" charset="0"/>
          </a:endParaRPr>
        </a:p>
      </dgm:t>
    </dgm:pt>
    <dgm:pt modelId="{5D1E138F-829B-498C-9166-65610FE632AF}" type="sibTrans" cxnId="{FC32B874-58CB-4E0F-A9F9-AF615D58F223}">
      <dgm:prSet/>
      <dgm:spPr/>
      <dgm:t>
        <a:bodyPr/>
        <a:lstStyle/>
        <a:p>
          <a:endParaRPr lang="en-US">
            <a:latin typeface="Times New Roman" panose="02020603050405020304" pitchFamily="18" charset="0"/>
            <a:cs typeface="Times New Roman" panose="02020603050405020304" pitchFamily="18" charset="0"/>
          </a:endParaRPr>
        </a:p>
      </dgm:t>
    </dgm:pt>
    <dgm:pt modelId="{7BC23BAD-3F89-4BE6-8BA0-9B0258C7041F}" type="pres">
      <dgm:prSet presAssocID="{E19EAA99-9F1F-41ED-B3EB-02CFE5E7F869}" presName="root" presStyleCnt="0">
        <dgm:presLayoutVars>
          <dgm:dir/>
          <dgm:resizeHandles val="exact"/>
        </dgm:presLayoutVars>
      </dgm:prSet>
      <dgm:spPr/>
    </dgm:pt>
    <dgm:pt modelId="{FA2AF511-3EF0-4BDC-B1B4-DBD28D946E62}" type="pres">
      <dgm:prSet presAssocID="{E19EAA99-9F1F-41ED-B3EB-02CFE5E7F869}" presName="container" presStyleCnt="0">
        <dgm:presLayoutVars>
          <dgm:dir/>
          <dgm:resizeHandles val="exact"/>
        </dgm:presLayoutVars>
      </dgm:prSet>
      <dgm:spPr/>
    </dgm:pt>
    <dgm:pt modelId="{64558CB9-8D87-4BA6-B923-4955348E7F18}" type="pres">
      <dgm:prSet presAssocID="{67337AC1-BBC0-4CBB-98DF-812E56CEC5A6}" presName="compNode" presStyleCnt="0"/>
      <dgm:spPr/>
    </dgm:pt>
    <dgm:pt modelId="{85F63BF4-A4E2-4513-8FAD-63D8B4286D84}" type="pres">
      <dgm:prSet presAssocID="{67337AC1-BBC0-4CBB-98DF-812E56CEC5A6}" presName="iconBgRect" presStyleLbl="bgShp" presStyleIdx="0" presStyleCnt="4"/>
      <dgm:spPr/>
    </dgm:pt>
    <dgm:pt modelId="{632BC589-91F9-4015-AF16-85CD42278D53}" type="pres">
      <dgm:prSet presAssocID="{67337AC1-BBC0-4CBB-98DF-812E56CEC5A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A919952D-5AEB-4105-9BBA-F24CEDAE6DE4}" type="pres">
      <dgm:prSet presAssocID="{67337AC1-BBC0-4CBB-98DF-812E56CEC5A6}" presName="spaceRect" presStyleCnt="0"/>
      <dgm:spPr/>
    </dgm:pt>
    <dgm:pt modelId="{DC834025-5DC9-483E-9BDB-B14FFCED8724}" type="pres">
      <dgm:prSet presAssocID="{67337AC1-BBC0-4CBB-98DF-812E56CEC5A6}" presName="textRect" presStyleLbl="revTx" presStyleIdx="0" presStyleCnt="4">
        <dgm:presLayoutVars>
          <dgm:chMax val="1"/>
          <dgm:chPref val="1"/>
        </dgm:presLayoutVars>
      </dgm:prSet>
      <dgm:spPr/>
    </dgm:pt>
    <dgm:pt modelId="{9C8C22E8-30B0-43A1-A4C7-34D62B9440DD}" type="pres">
      <dgm:prSet presAssocID="{9C7349D3-F614-46A5-9BCE-F9D760B196C5}" presName="sibTrans" presStyleLbl="sibTrans2D1" presStyleIdx="0" presStyleCnt="0"/>
      <dgm:spPr/>
    </dgm:pt>
    <dgm:pt modelId="{09F68911-0618-432A-AFD6-DB44C89945D4}" type="pres">
      <dgm:prSet presAssocID="{F0C729AA-916F-454E-B4A3-637EA47F8820}" presName="compNode" presStyleCnt="0"/>
      <dgm:spPr/>
    </dgm:pt>
    <dgm:pt modelId="{890DA9D7-9366-42E5-A694-EA50E47E72A1}" type="pres">
      <dgm:prSet presAssocID="{F0C729AA-916F-454E-B4A3-637EA47F8820}" presName="iconBgRect" presStyleLbl="bgShp" presStyleIdx="1" presStyleCnt="4"/>
      <dgm:spPr/>
    </dgm:pt>
    <dgm:pt modelId="{FBBF75C5-83DC-46E3-94ED-9312AC9268D4}" type="pres">
      <dgm:prSet presAssocID="{F0C729AA-916F-454E-B4A3-637EA47F882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ine"/>
        </a:ext>
      </dgm:extLst>
    </dgm:pt>
    <dgm:pt modelId="{2A9EC29B-3493-44C2-8942-3FEDB99882A6}" type="pres">
      <dgm:prSet presAssocID="{F0C729AA-916F-454E-B4A3-637EA47F8820}" presName="spaceRect" presStyleCnt="0"/>
      <dgm:spPr/>
    </dgm:pt>
    <dgm:pt modelId="{2A70AFCB-D651-408E-B5D3-062995C6B9E1}" type="pres">
      <dgm:prSet presAssocID="{F0C729AA-916F-454E-B4A3-637EA47F8820}" presName="textRect" presStyleLbl="revTx" presStyleIdx="1" presStyleCnt="4">
        <dgm:presLayoutVars>
          <dgm:chMax val="1"/>
          <dgm:chPref val="1"/>
        </dgm:presLayoutVars>
      </dgm:prSet>
      <dgm:spPr/>
    </dgm:pt>
    <dgm:pt modelId="{818BAE44-90C0-426D-8CA5-797D81BC65F1}" type="pres">
      <dgm:prSet presAssocID="{487AE099-F73B-4E52-B007-50EA755F8DB3}" presName="sibTrans" presStyleLbl="sibTrans2D1" presStyleIdx="0" presStyleCnt="0"/>
      <dgm:spPr/>
    </dgm:pt>
    <dgm:pt modelId="{BB7062C2-18E5-4C48-9826-A7D027DCA45C}" type="pres">
      <dgm:prSet presAssocID="{44EDB131-BA97-4D6C-85C9-7AC586F1C037}" presName="compNode" presStyleCnt="0"/>
      <dgm:spPr/>
    </dgm:pt>
    <dgm:pt modelId="{26A0E239-F32D-4DA7-8DFD-3193BD7AD1F8}" type="pres">
      <dgm:prSet presAssocID="{44EDB131-BA97-4D6C-85C9-7AC586F1C037}" presName="iconBgRect" presStyleLbl="bgShp" presStyleIdx="2" presStyleCnt="4"/>
      <dgm:spPr/>
    </dgm:pt>
    <dgm:pt modelId="{52BF283F-367D-4155-A590-C1D4E9F286EF}" type="pres">
      <dgm:prSet presAssocID="{44EDB131-BA97-4D6C-85C9-7AC586F1C03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tor"/>
        </a:ext>
      </dgm:extLst>
    </dgm:pt>
    <dgm:pt modelId="{DB8BF3BA-B60B-4817-B071-3D13DE0EE491}" type="pres">
      <dgm:prSet presAssocID="{44EDB131-BA97-4D6C-85C9-7AC586F1C037}" presName="spaceRect" presStyleCnt="0"/>
      <dgm:spPr/>
    </dgm:pt>
    <dgm:pt modelId="{72285567-BCC1-4EC1-BE8B-0B781C19E40C}" type="pres">
      <dgm:prSet presAssocID="{44EDB131-BA97-4D6C-85C9-7AC586F1C037}" presName="textRect" presStyleLbl="revTx" presStyleIdx="2" presStyleCnt="4">
        <dgm:presLayoutVars>
          <dgm:chMax val="1"/>
          <dgm:chPref val="1"/>
        </dgm:presLayoutVars>
      </dgm:prSet>
      <dgm:spPr/>
    </dgm:pt>
    <dgm:pt modelId="{023C2A1E-EDAB-4438-BEC2-7EA2F433FAF7}" type="pres">
      <dgm:prSet presAssocID="{CE9F92A2-91C8-4191-9B0E-4605E68D0C42}" presName="sibTrans" presStyleLbl="sibTrans2D1" presStyleIdx="0" presStyleCnt="0"/>
      <dgm:spPr/>
    </dgm:pt>
    <dgm:pt modelId="{FB5A410A-C817-4175-ACA6-C9AFFE8FD1EC}" type="pres">
      <dgm:prSet presAssocID="{9A835A76-DC89-4BBD-BE90-80A8A7CB7AD9}" presName="compNode" presStyleCnt="0"/>
      <dgm:spPr/>
    </dgm:pt>
    <dgm:pt modelId="{619854F7-783E-4596-9439-3526B111505A}" type="pres">
      <dgm:prSet presAssocID="{9A835A76-DC89-4BBD-BE90-80A8A7CB7AD9}" presName="iconBgRect" presStyleLbl="bgShp" presStyleIdx="3" presStyleCnt="4"/>
      <dgm:spPr/>
    </dgm:pt>
    <dgm:pt modelId="{14651BA2-271C-42D0-BDB0-2B25F2496F69}" type="pres">
      <dgm:prSet presAssocID="{9A835A76-DC89-4BBD-BE90-80A8A7CB7AD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irst Aid Kit"/>
        </a:ext>
      </dgm:extLst>
    </dgm:pt>
    <dgm:pt modelId="{A3CF12BF-FFCD-418B-8224-0BBA42F638BF}" type="pres">
      <dgm:prSet presAssocID="{9A835A76-DC89-4BBD-BE90-80A8A7CB7AD9}" presName="spaceRect" presStyleCnt="0"/>
      <dgm:spPr/>
    </dgm:pt>
    <dgm:pt modelId="{2CADC7A5-049A-408C-BDD4-7F6E00B047B3}" type="pres">
      <dgm:prSet presAssocID="{9A835A76-DC89-4BBD-BE90-80A8A7CB7AD9}" presName="textRect" presStyleLbl="revTx" presStyleIdx="3" presStyleCnt="4">
        <dgm:presLayoutVars>
          <dgm:chMax val="1"/>
          <dgm:chPref val="1"/>
        </dgm:presLayoutVars>
      </dgm:prSet>
      <dgm:spPr/>
    </dgm:pt>
  </dgm:ptLst>
  <dgm:cxnLst>
    <dgm:cxn modelId="{4A18B202-D345-4DDE-ABDB-528DD4C66C51}" type="presOf" srcId="{487AE099-F73B-4E52-B007-50EA755F8DB3}" destId="{818BAE44-90C0-426D-8CA5-797D81BC65F1}" srcOrd="0" destOrd="0" presId="urn:microsoft.com/office/officeart/2018/2/layout/IconCircleList"/>
    <dgm:cxn modelId="{A805CA4B-6D9D-4F85-8A39-782354238621}" type="presOf" srcId="{44EDB131-BA97-4D6C-85C9-7AC586F1C037}" destId="{72285567-BCC1-4EC1-BE8B-0B781C19E40C}" srcOrd="0" destOrd="0" presId="urn:microsoft.com/office/officeart/2018/2/layout/IconCircleList"/>
    <dgm:cxn modelId="{1715356D-0757-42AD-A573-40008DE2CA34}" type="presOf" srcId="{CE9F92A2-91C8-4191-9B0E-4605E68D0C42}" destId="{023C2A1E-EDAB-4438-BEC2-7EA2F433FAF7}" srcOrd="0" destOrd="0" presId="urn:microsoft.com/office/officeart/2018/2/layout/IconCircleList"/>
    <dgm:cxn modelId="{FC32B874-58CB-4E0F-A9F9-AF615D58F223}" srcId="{E19EAA99-9F1F-41ED-B3EB-02CFE5E7F869}" destId="{9A835A76-DC89-4BBD-BE90-80A8A7CB7AD9}" srcOrd="3" destOrd="0" parTransId="{875053B4-D34F-45BF-8EA2-36CB407C4536}" sibTransId="{5D1E138F-829B-498C-9166-65610FE632AF}"/>
    <dgm:cxn modelId="{0FF8A955-163D-4827-91AE-805AEA1C3B10}" type="presOf" srcId="{9A835A76-DC89-4BBD-BE90-80A8A7CB7AD9}" destId="{2CADC7A5-049A-408C-BDD4-7F6E00B047B3}" srcOrd="0" destOrd="0" presId="urn:microsoft.com/office/officeart/2018/2/layout/IconCircleList"/>
    <dgm:cxn modelId="{DA17208F-06D1-46D8-9A45-73127B760E9A}" srcId="{E19EAA99-9F1F-41ED-B3EB-02CFE5E7F869}" destId="{F0C729AA-916F-454E-B4A3-637EA47F8820}" srcOrd="1" destOrd="0" parTransId="{91F734E3-72BD-458F-979D-1C2F2EA0883D}" sibTransId="{487AE099-F73B-4E52-B007-50EA755F8DB3}"/>
    <dgm:cxn modelId="{6B3C309E-3B99-4211-A304-1AF8D5C1DB4F}" srcId="{E19EAA99-9F1F-41ED-B3EB-02CFE5E7F869}" destId="{44EDB131-BA97-4D6C-85C9-7AC586F1C037}" srcOrd="2" destOrd="0" parTransId="{43EE01B6-6798-4921-808C-945799A5FAE2}" sibTransId="{CE9F92A2-91C8-4191-9B0E-4605E68D0C42}"/>
    <dgm:cxn modelId="{AA4D9BA1-52B2-4614-8AA0-F594D5DDD5FD}" type="presOf" srcId="{9C7349D3-F614-46A5-9BCE-F9D760B196C5}" destId="{9C8C22E8-30B0-43A1-A4C7-34D62B9440DD}" srcOrd="0" destOrd="0" presId="urn:microsoft.com/office/officeart/2018/2/layout/IconCircleList"/>
    <dgm:cxn modelId="{7EE681A3-FB71-40A9-B3BB-5EA836C90DD4}" type="presOf" srcId="{E19EAA99-9F1F-41ED-B3EB-02CFE5E7F869}" destId="{7BC23BAD-3F89-4BE6-8BA0-9B0258C7041F}" srcOrd="0" destOrd="0" presId="urn:microsoft.com/office/officeart/2018/2/layout/IconCircleList"/>
    <dgm:cxn modelId="{F2B73CBB-4F11-4727-B7DD-DA3D7E2E4E80}" srcId="{E19EAA99-9F1F-41ED-B3EB-02CFE5E7F869}" destId="{67337AC1-BBC0-4CBB-98DF-812E56CEC5A6}" srcOrd="0" destOrd="0" parTransId="{33438E4F-0E77-4C42-941A-817DD30400DC}" sibTransId="{9C7349D3-F614-46A5-9BCE-F9D760B196C5}"/>
    <dgm:cxn modelId="{CF828ED2-202C-4AEF-8290-F2CE9E0A2F93}" type="presOf" srcId="{67337AC1-BBC0-4CBB-98DF-812E56CEC5A6}" destId="{DC834025-5DC9-483E-9BDB-B14FFCED8724}" srcOrd="0" destOrd="0" presId="urn:microsoft.com/office/officeart/2018/2/layout/IconCircleList"/>
    <dgm:cxn modelId="{9CFA87F8-F345-49E8-B234-1FA0B184AE4C}" type="presOf" srcId="{F0C729AA-916F-454E-B4A3-637EA47F8820}" destId="{2A70AFCB-D651-408E-B5D3-062995C6B9E1}" srcOrd="0" destOrd="0" presId="urn:microsoft.com/office/officeart/2018/2/layout/IconCircleList"/>
    <dgm:cxn modelId="{78CE8BCD-F48A-4942-97A5-4118E449079A}" type="presParOf" srcId="{7BC23BAD-3F89-4BE6-8BA0-9B0258C7041F}" destId="{FA2AF511-3EF0-4BDC-B1B4-DBD28D946E62}" srcOrd="0" destOrd="0" presId="urn:microsoft.com/office/officeart/2018/2/layout/IconCircleList"/>
    <dgm:cxn modelId="{99F14616-A53D-4A87-B7F3-C78489160E55}" type="presParOf" srcId="{FA2AF511-3EF0-4BDC-B1B4-DBD28D946E62}" destId="{64558CB9-8D87-4BA6-B923-4955348E7F18}" srcOrd="0" destOrd="0" presId="urn:microsoft.com/office/officeart/2018/2/layout/IconCircleList"/>
    <dgm:cxn modelId="{1676DA30-E18C-4742-83E5-7A510BFDA11D}" type="presParOf" srcId="{64558CB9-8D87-4BA6-B923-4955348E7F18}" destId="{85F63BF4-A4E2-4513-8FAD-63D8B4286D84}" srcOrd="0" destOrd="0" presId="urn:microsoft.com/office/officeart/2018/2/layout/IconCircleList"/>
    <dgm:cxn modelId="{CCF909C5-4F6C-4055-A8A3-A7177C9F96F9}" type="presParOf" srcId="{64558CB9-8D87-4BA6-B923-4955348E7F18}" destId="{632BC589-91F9-4015-AF16-85CD42278D53}" srcOrd="1" destOrd="0" presId="urn:microsoft.com/office/officeart/2018/2/layout/IconCircleList"/>
    <dgm:cxn modelId="{2B305D36-574C-43A1-A4B8-10B7C4CD2DB6}" type="presParOf" srcId="{64558CB9-8D87-4BA6-B923-4955348E7F18}" destId="{A919952D-5AEB-4105-9BBA-F24CEDAE6DE4}" srcOrd="2" destOrd="0" presId="urn:microsoft.com/office/officeart/2018/2/layout/IconCircleList"/>
    <dgm:cxn modelId="{B3AF5D57-DB48-4E6E-9CF3-2A8C7BF3D8E6}" type="presParOf" srcId="{64558CB9-8D87-4BA6-B923-4955348E7F18}" destId="{DC834025-5DC9-483E-9BDB-B14FFCED8724}" srcOrd="3" destOrd="0" presId="urn:microsoft.com/office/officeart/2018/2/layout/IconCircleList"/>
    <dgm:cxn modelId="{46D2330D-12AB-4A7F-9257-590306EE70DB}" type="presParOf" srcId="{FA2AF511-3EF0-4BDC-B1B4-DBD28D946E62}" destId="{9C8C22E8-30B0-43A1-A4C7-34D62B9440DD}" srcOrd="1" destOrd="0" presId="urn:microsoft.com/office/officeart/2018/2/layout/IconCircleList"/>
    <dgm:cxn modelId="{C5E83EE3-225B-44EB-892B-602FB55ED45A}" type="presParOf" srcId="{FA2AF511-3EF0-4BDC-B1B4-DBD28D946E62}" destId="{09F68911-0618-432A-AFD6-DB44C89945D4}" srcOrd="2" destOrd="0" presId="urn:microsoft.com/office/officeart/2018/2/layout/IconCircleList"/>
    <dgm:cxn modelId="{EA701CEC-3318-4A44-94C5-79BD59690A82}" type="presParOf" srcId="{09F68911-0618-432A-AFD6-DB44C89945D4}" destId="{890DA9D7-9366-42E5-A694-EA50E47E72A1}" srcOrd="0" destOrd="0" presId="urn:microsoft.com/office/officeart/2018/2/layout/IconCircleList"/>
    <dgm:cxn modelId="{A76D77CF-4312-4627-8043-54103BCAF353}" type="presParOf" srcId="{09F68911-0618-432A-AFD6-DB44C89945D4}" destId="{FBBF75C5-83DC-46E3-94ED-9312AC9268D4}" srcOrd="1" destOrd="0" presId="urn:microsoft.com/office/officeart/2018/2/layout/IconCircleList"/>
    <dgm:cxn modelId="{AD3511B7-0711-406F-9D91-F2DF8DC46F14}" type="presParOf" srcId="{09F68911-0618-432A-AFD6-DB44C89945D4}" destId="{2A9EC29B-3493-44C2-8942-3FEDB99882A6}" srcOrd="2" destOrd="0" presId="urn:microsoft.com/office/officeart/2018/2/layout/IconCircleList"/>
    <dgm:cxn modelId="{212CA744-73EF-4343-9372-15961B918C05}" type="presParOf" srcId="{09F68911-0618-432A-AFD6-DB44C89945D4}" destId="{2A70AFCB-D651-408E-B5D3-062995C6B9E1}" srcOrd="3" destOrd="0" presId="urn:microsoft.com/office/officeart/2018/2/layout/IconCircleList"/>
    <dgm:cxn modelId="{B4B6997F-2910-4D6C-81E3-DD4513FB7ADC}" type="presParOf" srcId="{FA2AF511-3EF0-4BDC-B1B4-DBD28D946E62}" destId="{818BAE44-90C0-426D-8CA5-797D81BC65F1}" srcOrd="3" destOrd="0" presId="urn:microsoft.com/office/officeart/2018/2/layout/IconCircleList"/>
    <dgm:cxn modelId="{A2989F61-3E98-4BE6-B804-83F56AAF5468}" type="presParOf" srcId="{FA2AF511-3EF0-4BDC-B1B4-DBD28D946E62}" destId="{BB7062C2-18E5-4C48-9826-A7D027DCA45C}" srcOrd="4" destOrd="0" presId="urn:microsoft.com/office/officeart/2018/2/layout/IconCircleList"/>
    <dgm:cxn modelId="{87E5678F-7708-4309-BCC4-6CBC7EC9050B}" type="presParOf" srcId="{BB7062C2-18E5-4C48-9826-A7D027DCA45C}" destId="{26A0E239-F32D-4DA7-8DFD-3193BD7AD1F8}" srcOrd="0" destOrd="0" presId="urn:microsoft.com/office/officeart/2018/2/layout/IconCircleList"/>
    <dgm:cxn modelId="{65D7075A-C903-4C67-B858-0F5749B1A70B}" type="presParOf" srcId="{BB7062C2-18E5-4C48-9826-A7D027DCA45C}" destId="{52BF283F-367D-4155-A590-C1D4E9F286EF}" srcOrd="1" destOrd="0" presId="urn:microsoft.com/office/officeart/2018/2/layout/IconCircleList"/>
    <dgm:cxn modelId="{F10AEBE8-DF59-4B60-9A68-AD8CBEC84924}" type="presParOf" srcId="{BB7062C2-18E5-4C48-9826-A7D027DCA45C}" destId="{DB8BF3BA-B60B-4817-B071-3D13DE0EE491}" srcOrd="2" destOrd="0" presId="urn:microsoft.com/office/officeart/2018/2/layout/IconCircleList"/>
    <dgm:cxn modelId="{6FE916C6-22B9-4815-AA70-3BF66CF4C2FC}" type="presParOf" srcId="{BB7062C2-18E5-4C48-9826-A7D027DCA45C}" destId="{72285567-BCC1-4EC1-BE8B-0B781C19E40C}" srcOrd="3" destOrd="0" presId="urn:microsoft.com/office/officeart/2018/2/layout/IconCircleList"/>
    <dgm:cxn modelId="{89C184E8-033E-4753-AAD5-51A8477EA1E6}" type="presParOf" srcId="{FA2AF511-3EF0-4BDC-B1B4-DBD28D946E62}" destId="{023C2A1E-EDAB-4438-BEC2-7EA2F433FAF7}" srcOrd="5" destOrd="0" presId="urn:microsoft.com/office/officeart/2018/2/layout/IconCircleList"/>
    <dgm:cxn modelId="{2B673024-ACDC-4AC5-9A6A-229A2B125FE7}" type="presParOf" srcId="{FA2AF511-3EF0-4BDC-B1B4-DBD28D946E62}" destId="{FB5A410A-C817-4175-ACA6-C9AFFE8FD1EC}" srcOrd="6" destOrd="0" presId="urn:microsoft.com/office/officeart/2018/2/layout/IconCircleList"/>
    <dgm:cxn modelId="{B4BAD643-A69E-4486-8440-6B55E3BF72D6}" type="presParOf" srcId="{FB5A410A-C817-4175-ACA6-C9AFFE8FD1EC}" destId="{619854F7-783E-4596-9439-3526B111505A}" srcOrd="0" destOrd="0" presId="urn:microsoft.com/office/officeart/2018/2/layout/IconCircleList"/>
    <dgm:cxn modelId="{9910717D-084B-4D6B-B2FA-BFDFE6E30C5F}" type="presParOf" srcId="{FB5A410A-C817-4175-ACA6-C9AFFE8FD1EC}" destId="{14651BA2-271C-42D0-BDB0-2B25F2496F69}" srcOrd="1" destOrd="0" presId="urn:microsoft.com/office/officeart/2018/2/layout/IconCircleList"/>
    <dgm:cxn modelId="{4F224838-86E9-4A34-AEC4-9AE62156423F}" type="presParOf" srcId="{FB5A410A-C817-4175-ACA6-C9AFFE8FD1EC}" destId="{A3CF12BF-FFCD-418B-8224-0BBA42F638BF}" srcOrd="2" destOrd="0" presId="urn:microsoft.com/office/officeart/2018/2/layout/IconCircleList"/>
    <dgm:cxn modelId="{90BBDD6C-4C06-4A51-8EF8-0AF085F61682}" type="presParOf" srcId="{FB5A410A-C817-4175-ACA6-C9AFFE8FD1EC}" destId="{2CADC7A5-049A-408C-BDD4-7F6E00B047B3}"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DB2DBEB-FF7B-4FD2-B80F-6BBEC0A4C876}" type="doc">
      <dgm:prSet loTypeId="urn:microsoft.com/office/officeart/2008/layout/LinedList" loCatId="list" qsTypeId="urn:microsoft.com/office/officeart/2005/8/quickstyle/simple1" qsCatId="simple" csTypeId="urn:microsoft.com/office/officeart/2005/8/colors/accent4_2" csCatId="accent4"/>
      <dgm:spPr/>
      <dgm:t>
        <a:bodyPr/>
        <a:lstStyle/>
        <a:p>
          <a:endParaRPr lang="en-US"/>
        </a:p>
      </dgm:t>
    </dgm:pt>
    <dgm:pt modelId="{401CDF50-E4DC-4536-9FC1-0543F3841469}">
      <dgm:prSet custT="1"/>
      <dgm:spPr/>
      <dgm:t>
        <a:bodyPr/>
        <a:lstStyle/>
        <a:p>
          <a:r>
            <a:rPr lang="en-US" sz="2800" dirty="0">
              <a:latin typeface="Times New Roman" panose="02020603050405020304" pitchFamily="18" charset="0"/>
              <a:cs typeface="Times New Roman" panose="02020603050405020304" pitchFamily="18" charset="0"/>
            </a:rPr>
            <a:t>High staff attrition</a:t>
          </a:r>
        </a:p>
      </dgm:t>
    </dgm:pt>
    <dgm:pt modelId="{7704D19A-EB0F-4EFA-8315-9045879E584D}" type="parTrans" cxnId="{86E7025D-5A9E-4D26-BA84-3245DBE915AB}">
      <dgm:prSet/>
      <dgm:spPr/>
      <dgm:t>
        <a:bodyPr/>
        <a:lstStyle/>
        <a:p>
          <a:endParaRPr lang="en-US"/>
        </a:p>
      </dgm:t>
    </dgm:pt>
    <dgm:pt modelId="{96CFF6A4-48EA-47F9-87AB-E36F95E53FCB}" type="sibTrans" cxnId="{86E7025D-5A9E-4D26-BA84-3245DBE915AB}">
      <dgm:prSet/>
      <dgm:spPr/>
      <dgm:t>
        <a:bodyPr/>
        <a:lstStyle/>
        <a:p>
          <a:endParaRPr lang="en-US"/>
        </a:p>
      </dgm:t>
    </dgm:pt>
    <dgm:pt modelId="{BAB5DBD0-BB4C-4F64-8A0E-2A162F876DEE}">
      <dgm:prSet custT="1"/>
      <dgm:spPr/>
      <dgm:t>
        <a:bodyPr/>
        <a:lstStyle/>
        <a:p>
          <a:r>
            <a:rPr lang="en-US" sz="2800" dirty="0">
              <a:latin typeface="Times New Roman" panose="02020603050405020304" pitchFamily="18" charset="0"/>
              <a:cs typeface="Times New Roman" panose="02020603050405020304" pitchFamily="18" charset="0"/>
            </a:rPr>
            <a:t>Non-transfer of skills to other facility staff by trained personnel</a:t>
          </a:r>
        </a:p>
      </dgm:t>
    </dgm:pt>
    <dgm:pt modelId="{757A3494-9132-4F44-9123-D64F5B670319}" type="parTrans" cxnId="{7270ED17-6876-41C4-8C7A-59387B059ACC}">
      <dgm:prSet/>
      <dgm:spPr/>
      <dgm:t>
        <a:bodyPr/>
        <a:lstStyle/>
        <a:p>
          <a:endParaRPr lang="en-US"/>
        </a:p>
      </dgm:t>
    </dgm:pt>
    <dgm:pt modelId="{FD8899CA-7B25-4800-AF35-C0229D71FE2B}" type="sibTrans" cxnId="{7270ED17-6876-41C4-8C7A-59387B059ACC}">
      <dgm:prSet/>
      <dgm:spPr/>
      <dgm:t>
        <a:bodyPr/>
        <a:lstStyle/>
        <a:p>
          <a:endParaRPr lang="en-US"/>
        </a:p>
      </dgm:t>
    </dgm:pt>
    <dgm:pt modelId="{3233B747-1BF8-4764-912A-2C92ADB10092}">
      <dgm:prSet custT="1"/>
      <dgm:spPr/>
      <dgm:t>
        <a:bodyPr/>
        <a:lstStyle/>
        <a:p>
          <a:r>
            <a:rPr lang="en-US" sz="2800" dirty="0">
              <a:latin typeface="Times New Roman" panose="02020603050405020304" pitchFamily="18" charset="0"/>
              <a:cs typeface="Times New Roman" panose="02020603050405020304" pitchFamily="18" charset="0"/>
            </a:rPr>
            <a:t>Not all eligible facilities are covered</a:t>
          </a:r>
        </a:p>
      </dgm:t>
    </dgm:pt>
    <dgm:pt modelId="{32C75577-C7D9-4F1B-8F8A-5166C912D3C6}" type="parTrans" cxnId="{BB2F032E-B266-4828-A13B-25A9AD28C31F}">
      <dgm:prSet/>
      <dgm:spPr/>
      <dgm:t>
        <a:bodyPr/>
        <a:lstStyle/>
        <a:p>
          <a:endParaRPr lang="en-US"/>
        </a:p>
      </dgm:t>
    </dgm:pt>
    <dgm:pt modelId="{421C1EE8-00E8-4645-8941-4EF4D03B8F64}" type="sibTrans" cxnId="{BB2F032E-B266-4828-A13B-25A9AD28C31F}">
      <dgm:prSet/>
      <dgm:spPr/>
      <dgm:t>
        <a:bodyPr/>
        <a:lstStyle/>
        <a:p>
          <a:endParaRPr lang="en-US"/>
        </a:p>
      </dgm:t>
    </dgm:pt>
    <dgm:pt modelId="{4EC42E8D-82F6-414E-93FB-830CA387C89D}">
      <dgm:prSet custT="1"/>
      <dgm:spPr/>
      <dgm:t>
        <a:bodyPr/>
        <a:lstStyle/>
        <a:p>
          <a:r>
            <a:rPr lang="en-US" sz="2800" dirty="0">
              <a:latin typeface="Times New Roman" panose="02020603050405020304" pitchFamily="18" charset="0"/>
              <a:cs typeface="Times New Roman" panose="02020603050405020304" pitchFamily="18" charset="0"/>
            </a:rPr>
            <a:t>Lack of resources to conduct monitoring and supportive supervision to sites</a:t>
          </a:r>
        </a:p>
      </dgm:t>
    </dgm:pt>
    <dgm:pt modelId="{A7B6B5BF-E530-4FBC-9810-1BAB6AF4B6E4}" type="parTrans" cxnId="{1F6CCE7C-5887-4500-BD13-E90312D44C40}">
      <dgm:prSet/>
      <dgm:spPr/>
      <dgm:t>
        <a:bodyPr/>
        <a:lstStyle/>
        <a:p>
          <a:endParaRPr lang="en-US"/>
        </a:p>
      </dgm:t>
    </dgm:pt>
    <dgm:pt modelId="{A59D0E53-B6A7-49A2-ACBC-F8C8DB16BE66}" type="sibTrans" cxnId="{1F6CCE7C-5887-4500-BD13-E90312D44C40}">
      <dgm:prSet/>
      <dgm:spPr/>
      <dgm:t>
        <a:bodyPr/>
        <a:lstStyle/>
        <a:p>
          <a:endParaRPr lang="en-US"/>
        </a:p>
      </dgm:t>
    </dgm:pt>
    <dgm:pt modelId="{8FBFEEB2-1430-4140-97F1-2025989C6F39}">
      <dgm:prSet custT="1"/>
      <dgm:spPr/>
      <dgm:t>
        <a:bodyPr/>
        <a:lstStyle/>
        <a:p>
          <a:r>
            <a:rPr lang="en-US" sz="2800" dirty="0">
              <a:latin typeface="Times New Roman" panose="02020603050405020304" pitchFamily="18" charset="0"/>
              <a:cs typeface="Times New Roman" panose="02020603050405020304" pitchFamily="18" charset="0"/>
            </a:rPr>
            <a:t>Non-implementation of the other pillars of RTCQI.</a:t>
          </a:r>
        </a:p>
      </dgm:t>
    </dgm:pt>
    <dgm:pt modelId="{B36BB312-259F-4371-B93B-2F3A56791B74}" type="parTrans" cxnId="{99740D53-97DC-4C8E-8E2E-47C6E62A8674}">
      <dgm:prSet/>
      <dgm:spPr/>
      <dgm:t>
        <a:bodyPr/>
        <a:lstStyle/>
        <a:p>
          <a:endParaRPr lang="en-US"/>
        </a:p>
      </dgm:t>
    </dgm:pt>
    <dgm:pt modelId="{80E6A90B-8D9A-4866-BFAD-3AC248F395DE}" type="sibTrans" cxnId="{99740D53-97DC-4C8E-8E2E-47C6E62A8674}">
      <dgm:prSet/>
      <dgm:spPr/>
      <dgm:t>
        <a:bodyPr/>
        <a:lstStyle/>
        <a:p>
          <a:endParaRPr lang="en-US"/>
        </a:p>
      </dgm:t>
    </dgm:pt>
    <dgm:pt modelId="{610B1F40-40DE-4713-B816-D9B8CA568763}" type="pres">
      <dgm:prSet presAssocID="{1DB2DBEB-FF7B-4FD2-B80F-6BBEC0A4C876}" presName="vert0" presStyleCnt="0">
        <dgm:presLayoutVars>
          <dgm:dir/>
          <dgm:animOne val="branch"/>
          <dgm:animLvl val="lvl"/>
        </dgm:presLayoutVars>
      </dgm:prSet>
      <dgm:spPr/>
    </dgm:pt>
    <dgm:pt modelId="{94A7F90F-A00A-4E2D-AC11-1EA0C50170EF}" type="pres">
      <dgm:prSet presAssocID="{401CDF50-E4DC-4536-9FC1-0543F3841469}" presName="thickLine" presStyleLbl="alignNode1" presStyleIdx="0" presStyleCnt="5"/>
      <dgm:spPr/>
    </dgm:pt>
    <dgm:pt modelId="{CE094A18-7503-4752-9105-97005843C3F7}" type="pres">
      <dgm:prSet presAssocID="{401CDF50-E4DC-4536-9FC1-0543F3841469}" presName="horz1" presStyleCnt="0"/>
      <dgm:spPr/>
    </dgm:pt>
    <dgm:pt modelId="{41BC7498-EB2C-4A87-9A82-06445782EE47}" type="pres">
      <dgm:prSet presAssocID="{401CDF50-E4DC-4536-9FC1-0543F3841469}" presName="tx1" presStyleLbl="revTx" presStyleIdx="0" presStyleCnt="5"/>
      <dgm:spPr/>
    </dgm:pt>
    <dgm:pt modelId="{1EF23A55-8B44-4662-884D-5DCB1D4E3FDD}" type="pres">
      <dgm:prSet presAssocID="{401CDF50-E4DC-4536-9FC1-0543F3841469}" presName="vert1" presStyleCnt="0"/>
      <dgm:spPr/>
    </dgm:pt>
    <dgm:pt modelId="{BA401D8F-4506-4016-82E5-6D7B8DC66D1F}" type="pres">
      <dgm:prSet presAssocID="{BAB5DBD0-BB4C-4F64-8A0E-2A162F876DEE}" presName="thickLine" presStyleLbl="alignNode1" presStyleIdx="1" presStyleCnt="5"/>
      <dgm:spPr/>
    </dgm:pt>
    <dgm:pt modelId="{4B16CC2C-2FF6-47EB-A51F-191D07180E01}" type="pres">
      <dgm:prSet presAssocID="{BAB5DBD0-BB4C-4F64-8A0E-2A162F876DEE}" presName="horz1" presStyleCnt="0"/>
      <dgm:spPr/>
    </dgm:pt>
    <dgm:pt modelId="{280AFC76-0501-45DF-89FF-BD0B8ECDD650}" type="pres">
      <dgm:prSet presAssocID="{BAB5DBD0-BB4C-4F64-8A0E-2A162F876DEE}" presName="tx1" presStyleLbl="revTx" presStyleIdx="1" presStyleCnt="5"/>
      <dgm:spPr/>
    </dgm:pt>
    <dgm:pt modelId="{7F3F4E72-1721-4312-A00F-718F45344889}" type="pres">
      <dgm:prSet presAssocID="{BAB5DBD0-BB4C-4F64-8A0E-2A162F876DEE}" presName="vert1" presStyleCnt="0"/>
      <dgm:spPr/>
    </dgm:pt>
    <dgm:pt modelId="{0892A2DA-385E-4257-B8E8-B8693CF218E8}" type="pres">
      <dgm:prSet presAssocID="{3233B747-1BF8-4764-912A-2C92ADB10092}" presName="thickLine" presStyleLbl="alignNode1" presStyleIdx="2" presStyleCnt="5"/>
      <dgm:spPr/>
    </dgm:pt>
    <dgm:pt modelId="{D3E9E2E3-0A10-4A67-A258-4B6369029603}" type="pres">
      <dgm:prSet presAssocID="{3233B747-1BF8-4764-912A-2C92ADB10092}" presName="horz1" presStyleCnt="0"/>
      <dgm:spPr/>
    </dgm:pt>
    <dgm:pt modelId="{060598AA-4F04-4337-BE37-6A92DECD4A4B}" type="pres">
      <dgm:prSet presAssocID="{3233B747-1BF8-4764-912A-2C92ADB10092}" presName="tx1" presStyleLbl="revTx" presStyleIdx="2" presStyleCnt="5"/>
      <dgm:spPr/>
    </dgm:pt>
    <dgm:pt modelId="{0090E127-E5BF-45CD-B9F3-DF1BC6D59E9C}" type="pres">
      <dgm:prSet presAssocID="{3233B747-1BF8-4764-912A-2C92ADB10092}" presName="vert1" presStyleCnt="0"/>
      <dgm:spPr/>
    </dgm:pt>
    <dgm:pt modelId="{B0E34E8A-5F96-4D60-B88E-E754272247B3}" type="pres">
      <dgm:prSet presAssocID="{4EC42E8D-82F6-414E-93FB-830CA387C89D}" presName="thickLine" presStyleLbl="alignNode1" presStyleIdx="3" presStyleCnt="5"/>
      <dgm:spPr/>
    </dgm:pt>
    <dgm:pt modelId="{FD6214FC-ED5A-4353-8829-C68BEFBE83E0}" type="pres">
      <dgm:prSet presAssocID="{4EC42E8D-82F6-414E-93FB-830CA387C89D}" presName="horz1" presStyleCnt="0"/>
      <dgm:spPr/>
    </dgm:pt>
    <dgm:pt modelId="{E9C1A445-CB8C-4338-9D14-ED8C699E4C18}" type="pres">
      <dgm:prSet presAssocID="{4EC42E8D-82F6-414E-93FB-830CA387C89D}" presName="tx1" presStyleLbl="revTx" presStyleIdx="3" presStyleCnt="5"/>
      <dgm:spPr/>
    </dgm:pt>
    <dgm:pt modelId="{E8E80F36-116A-402E-A173-5F3BC89206F0}" type="pres">
      <dgm:prSet presAssocID="{4EC42E8D-82F6-414E-93FB-830CA387C89D}" presName="vert1" presStyleCnt="0"/>
      <dgm:spPr/>
    </dgm:pt>
    <dgm:pt modelId="{7A6774FC-D27D-4426-8148-7E568E89E424}" type="pres">
      <dgm:prSet presAssocID="{8FBFEEB2-1430-4140-97F1-2025989C6F39}" presName="thickLine" presStyleLbl="alignNode1" presStyleIdx="4" presStyleCnt="5"/>
      <dgm:spPr/>
    </dgm:pt>
    <dgm:pt modelId="{CBD8744F-8B09-4FEE-93AB-BDF64EFFC7E5}" type="pres">
      <dgm:prSet presAssocID="{8FBFEEB2-1430-4140-97F1-2025989C6F39}" presName="horz1" presStyleCnt="0"/>
      <dgm:spPr/>
    </dgm:pt>
    <dgm:pt modelId="{2972666E-8FA0-4AAB-8DE8-CB832B1C5519}" type="pres">
      <dgm:prSet presAssocID="{8FBFEEB2-1430-4140-97F1-2025989C6F39}" presName="tx1" presStyleLbl="revTx" presStyleIdx="4" presStyleCnt="5"/>
      <dgm:spPr/>
    </dgm:pt>
    <dgm:pt modelId="{B9037D07-318E-4872-851F-64DB91ED785E}" type="pres">
      <dgm:prSet presAssocID="{8FBFEEB2-1430-4140-97F1-2025989C6F39}" presName="vert1" presStyleCnt="0"/>
      <dgm:spPr/>
    </dgm:pt>
  </dgm:ptLst>
  <dgm:cxnLst>
    <dgm:cxn modelId="{7270ED17-6876-41C4-8C7A-59387B059ACC}" srcId="{1DB2DBEB-FF7B-4FD2-B80F-6BBEC0A4C876}" destId="{BAB5DBD0-BB4C-4F64-8A0E-2A162F876DEE}" srcOrd="1" destOrd="0" parTransId="{757A3494-9132-4F44-9123-D64F5B670319}" sibTransId="{FD8899CA-7B25-4800-AF35-C0229D71FE2B}"/>
    <dgm:cxn modelId="{AA1B2426-EC4D-46E5-840B-8AA43CAC42A2}" type="presOf" srcId="{8FBFEEB2-1430-4140-97F1-2025989C6F39}" destId="{2972666E-8FA0-4AAB-8DE8-CB832B1C5519}" srcOrd="0" destOrd="0" presId="urn:microsoft.com/office/officeart/2008/layout/LinedList"/>
    <dgm:cxn modelId="{BB2F032E-B266-4828-A13B-25A9AD28C31F}" srcId="{1DB2DBEB-FF7B-4FD2-B80F-6BBEC0A4C876}" destId="{3233B747-1BF8-4764-912A-2C92ADB10092}" srcOrd="2" destOrd="0" parTransId="{32C75577-C7D9-4F1B-8F8A-5166C912D3C6}" sibTransId="{421C1EE8-00E8-4645-8941-4EF4D03B8F64}"/>
    <dgm:cxn modelId="{86E7025D-5A9E-4D26-BA84-3245DBE915AB}" srcId="{1DB2DBEB-FF7B-4FD2-B80F-6BBEC0A4C876}" destId="{401CDF50-E4DC-4536-9FC1-0543F3841469}" srcOrd="0" destOrd="0" parTransId="{7704D19A-EB0F-4EFA-8315-9045879E584D}" sibTransId="{96CFF6A4-48EA-47F9-87AB-E36F95E53FCB}"/>
    <dgm:cxn modelId="{AC073E6B-661D-4681-920C-2623845C2282}" type="presOf" srcId="{3233B747-1BF8-4764-912A-2C92ADB10092}" destId="{060598AA-4F04-4337-BE37-6A92DECD4A4B}" srcOrd="0" destOrd="0" presId="urn:microsoft.com/office/officeart/2008/layout/LinedList"/>
    <dgm:cxn modelId="{99740D53-97DC-4C8E-8E2E-47C6E62A8674}" srcId="{1DB2DBEB-FF7B-4FD2-B80F-6BBEC0A4C876}" destId="{8FBFEEB2-1430-4140-97F1-2025989C6F39}" srcOrd="4" destOrd="0" parTransId="{B36BB312-259F-4371-B93B-2F3A56791B74}" sibTransId="{80E6A90B-8D9A-4866-BFAD-3AC248F395DE}"/>
    <dgm:cxn modelId="{1F6CCE7C-5887-4500-BD13-E90312D44C40}" srcId="{1DB2DBEB-FF7B-4FD2-B80F-6BBEC0A4C876}" destId="{4EC42E8D-82F6-414E-93FB-830CA387C89D}" srcOrd="3" destOrd="0" parTransId="{A7B6B5BF-E530-4FBC-9810-1BAB6AF4B6E4}" sibTransId="{A59D0E53-B6A7-49A2-ACBC-F8C8DB16BE66}"/>
    <dgm:cxn modelId="{3B8A2AC9-4FC3-4DB9-8F82-5CB117921B95}" type="presOf" srcId="{1DB2DBEB-FF7B-4FD2-B80F-6BBEC0A4C876}" destId="{610B1F40-40DE-4713-B816-D9B8CA568763}" srcOrd="0" destOrd="0" presId="urn:microsoft.com/office/officeart/2008/layout/LinedList"/>
    <dgm:cxn modelId="{876862EC-9B8A-438A-9A40-15AF23EC464A}" type="presOf" srcId="{4EC42E8D-82F6-414E-93FB-830CA387C89D}" destId="{E9C1A445-CB8C-4338-9D14-ED8C699E4C18}" srcOrd="0" destOrd="0" presId="urn:microsoft.com/office/officeart/2008/layout/LinedList"/>
    <dgm:cxn modelId="{63DA93F1-EBEC-45D7-A8C5-992A13BA477D}" type="presOf" srcId="{401CDF50-E4DC-4536-9FC1-0543F3841469}" destId="{41BC7498-EB2C-4A87-9A82-06445782EE47}" srcOrd="0" destOrd="0" presId="urn:microsoft.com/office/officeart/2008/layout/LinedList"/>
    <dgm:cxn modelId="{569934F3-4DC1-4033-A358-7ADA5BA165CC}" type="presOf" srcId="{BAB5DBD0-BB4C-4F64-8A0E-2A162F876DEE}" destId="{280AFC76-0501-45DF-89FF-BD0B8ECDD650}" srcOrd="0" destOrd="0" presId="urn:microsoft.com/office/officeart/2008/layout/LinedList"/>
    <dgm:cxn modelId="{7F7BB282-DD87-46E0-8E0A-113F42835334}" type="presParOf" srcId="{610B1F40-40DE-4713-B816-D9B8CA568763}" destId="{94A7F90F-A00A-4E2D-AC11-1EA0C50170EF}" srcOrd="0" destOrd="0" presId="urn:microsoft.com/office/officeart/2008/layout/LinedList"/>
    <dgm:cxn modelId="{089D0803-51B2-4E45-B610-82CB8598D9FC}" type="presParOf" srcId="{610B1F40-40DE-4713-B816-D9B8CA568763}" destId="{CE094A18-7503-4752-9105-97005843C3F7}" srcOrd="1" destOrd="0" presId="urn:microsoft.com/office/officeart/2008/layout/LinedList"/>
    <dgm:cxn modelId="{DF4775AC-F219-4842-B58F-28BC614EFB51}" type="presParOf" srcId="{CE094A18-7503-4752-9105-97005843C3F7}" destId="{41BC7498-EB2C-4A87-9A82-06445782EE47}" srcOrd="0" destOrd="0" presId="urn:microsoft.com/office/officeart/2008/layout/LinedList"/>
    <dgm:cxn modelId="{B2AF7BA0-C1E2-45E9-B450-1F8E986AB636}" type="presParOf" srcId="{CE094A18-7503-4752-9105-97005843C3F7}" destId="{1EF23A55-8B44-4662-884D-5DCB1D4E3FDD}" srcOrd="1" destOrd="0" presId="urn:microsoft.com/office/officeart/2008/layout/LinedList"/>
    <dgm:cxn modelId="{C397FF9C-CEED-46BB-B8F5-9126F79394DC}" type="presParOf" srcId="{610B1F40-40DE-4713-B816-D9B8CA568763}" destId="{BA401D8F-4506-4016-82E5-6D7B8DC66D1F}" srcOrd="2" destOrd="0" presId="urn:microsoft.com/office/officeart/2008/layout/LinedList"/>
    <dgm:cxn modelId="{29F9C64F-8B05-4DB6-B164-8AB1ED70AE65}" type="presParOf" srcId="{610B1F40-40DE-4713-B816-D9B8CA568763}" destId="{4B16CC2C-2FF6-47EB-A51F-191D07180E01}" srcOrd="3" destOrd="0" presId="urn:microsoft.com/office/officeart/2008/layout/LinedList"/>
    <dgm:cxn modelId="{25B7B370-E368-4655-8AA7-1319F4173E09}" type="presParOf" srcId="{4B16CC2C-2FF6-47EB-A51F-191D07180E01}" destId="{280AFC76-0501-45DF-89FF-BD0B8ECDD650}" srcOrd="0" destOrd="0" presId="urn:microsoft.com/office/officeart/2008/layout/LinedList"/>
    <dgm:cxn modelId="{65C9B93E-D42B-4636-8A30-A57831254CEC}" type="presParOf" srcId="{4B16CC2C-2FF6-47EB-A51F-191D07180E01}" destId="{7F3F4E72-1721-4312-A00F-718F45344889}" srcOrd="1" destOrd="0" presId="urn:microsoft.com/office/officeart/2008/layout/LinedList"/>
    <dgm:cxn modelId="{78ED8566-9404-4E5A-B8D3-E2630779D192}" type="presParOf" srcId="{610B1F40-40DE-4713-B816-D9B8CA568763}" destId="{0892A2DA-385E-4257-B8E8-B8693CF218E8}" srcOrd="4" destOrd="0" presId="urn:microsoft.com/office/officeart/2008/layout/LinedList"/>
    <dgm:cxn modelId="{E83F4A9E-50C6-4A77-95C7-69A0F7A4B6C8}" type="presParOf" srcId="{610B1F40-40DE-4713-B816-D9B8CA568763}" destId="{D3E9E2E3-0A10-4A67-A258-4B6369029603}" srcOrd="5" destOrd="0" presId="urn:microsoft.com/office/officeart/2008/layout/LinedList"/>
    <dgm:cxn modelId="{A2E80791-8D9B-4E5E-9A07-91EC5D8E2235}" type="presParOf" srcId="{D3E9E2E3-0A10-4A67-A258-4B6369029603}" destId="{060598AA-4F04-4337-BE37-6A92DECD4A4B}" srcOrd="0" destOrd="0" presId="urn:microsoft.com/office/officeart/2008/layout/LinedList"/>
    <dgm:cxn modelId="{0B8FA5AA-F93B-48FA-A5C7-89E59835B44C}" type="presParOf" srcId="{D3E9E2E3-0A10-4A67-A258-4B6369029603}" destId="{0090E127-E5BF-45CD-B9F3-DF1BC6D59E9C}" srcOrd="1" destOrd="0" presId="urn:microsoft.com/office/officeart/2008/layout/LinedList"/>
    <dgm:cxn modelId="{B4C07356-D36B-40FA-B818-2DCF5EA3C8F5}" type="presParOf" srcId="{610B1F40-40DE-4713-B816-D9B8CA568763}" destId="{B0E34E8A-5F96-4D60-B88E-E754272247B3}" srcOrd="6" destOrd="0" presId="urn:microsoft.com/office/officeart/2008/layout/LinedList"/>
    <dgm:cxn modelId="{45B74171-A8F4-4723-B888-346A96AF664F}" type="presParOf" srcId="{610B1F40-40DE-4713-B816-D9B8CA568763}" destId="{FD6214FC-ED5A-4353-8829-C68BEFBE83E0}" srcOrd="7" destOrd="0" presId="urn:microsoft.com/office/officeart/2008/layout/LinedList"/>
    <dgm:cxn modelId="{024E19C1-7D26-4452-8275-8C702AB5439A}" type="presParOf" srcId="{FD6214FC-ED5A-4353-8829-C68BEFBE83E0}" destId="{E9C1A445-CB8C-4338-9D14-ED8C699E4C18}" srcOrd="0" destOrd="0" presId="urn:microsoft.com/office/officeart/2008/layout/LinedList"/>
    <dgm:cxn modelId="{59C72BB9-70AF-4939-8601-BBD63C1FBAFD}" type="presParOf" srcId="{FD6214FC-ED5A-4353-8829-C68BEFBE83E0}" destId="{E8E80F36-116A-402E-A173-5F3BC89206F0}" srcOrd="1" destOrd="0" presId="urn:microsoft.com/office/officeart/2008/layout/LinedList"/>
    <dgm:cxn modelId="{E342EBD0-5377-4AC8-8DAA-972570E3A37E}" type="presParOf" srcId="{610B1F40-40DE-4713-B816-D9B8CA568763}" destId="{7A6774FC-D27D-4426-8148-7E568E89E424}" srcOrd="8" destOrd="0" presId="urn:microsoft.com/office/officeart/2008/layout/LinedList"/>
    <dgm:cxn modelId="{6EF51F03-60A4-4865-8C96-69E077E1DADB}" type="presParOf" srcId="{610B1F40-40DE-4713-B816-D9B8CA568763}" destId="{CBD8744F-8B09-4FEE-93AB-BDF64EFFC7E5}" srcOrd="9" destOrd="0" presId="urn:microsoft.com/office/officeart/2008/layout/LinedList"/>
    <dgm:cxn modelId="{FD25B3C6-65D4-4839-B8F5-7B4AB42F1BC4}" type="presParOf" srcId="{CBD8744F-8B09-4FEE-93AB-BDF64EFFC7E5}" destId="{2972666E-8FA0-4AAB-8DE8-CB832B1C5519}" srcOrd="0" destOrd="0" presId="urn:microsoft.com/office/officeart/2008/layout/LinedList"/>
    <dgm:cxn modelId="{7265334A-2460-4839-B96C-3257A1E52604}" type="presParOf" srcId="{CBD8744F-8B09-4FEE-93AB-BDF64EFFC7E5}" destId="{B9037D07-318E-4872-851F-64DB91ED785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842B73D-E518-42E4-BC54-42F69567141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85282CC-160B-465F-96DE-586969FAAECB}">
      <dgm:prSet custT="1"/>
      <dgm:spPr/>
      <dgm:t>
        <a:bodyPr/>
        <a:lstStyle/>
        <a:p>
          <a:pPr>
            <a:lnSpc>
              <a:spcPct val="100000"/>
            </a:lnSpc>
          </a:pPr>
          <a:r>
            <a:rPr lang="en-US" sz="2800" dirty="0">
              <a:latin typeface="Times New Roman" panose="02020603050405020304" pitchFamily="18" charset="0"/>
              <a:cs typeface="Times New Roman" panose="02020603050405020304" pitchFamily="18" charset="0"/>
            </a:rPr>
            <a:t>Revise the HIV rapid Test Quality assurance manual</a:t>
          </a:r>
        </a:p>
      </dgm:t>
    </dgm:pt>
    <dgm:pt modelId="{3A354F00-94CF-4D16-9421-4793DA69B42A}" type="parTrans" cxnId="{C241F1B1-FB28-46B2-A08F-2DD9649FEA13}">
      <dgm:prSet/>
      <dgm:spPr/>
      <dgm:t>
        <a:bodyPr/>
        <a:lstStyle/>
        <a:p>
          <a:endParaRPr lang="en-US"/>
        </a:p>
      </dgm:t>
    </dgm:pt>
    <dgm:pt modelId="{F034457F-F629-4205-8396-110C16EDB848}" type="sibTrans" cxnId="{C241F1B1-FB28-46B2-A08F-2DD9649FEA13}">
      <dgm:prSet phldrT="01" phldr="0"/>
      <dgm:spPr/>
      <dgm:t>
        <a:bodyPr/>
        <a:lstStyle/>
        <a:p>
          <a:endParaRPr lang="en-US"/>
        </a:p>
      </dgm:t>
    </dgm:pt>
    <dgm:pt modelId="{7571F1D2-8BA5-4D90-B9A6-9F05D731B581}">
      <dgm:prSet custT="1"/>
      <dgm:spPr/>
      <dgm:t>
        <a:bodyPr/>
        <a:lstStyle/>
        <a:p>
          <a:pPr>
            <a:lnSpc>
              <a:spcPct val="100000"/>
            </a:lnSpc>
          </a:pPr>
          <a:r>
            <a:rPr lang="en-US" sz="2800" dirty="0">
              <a:latin typeface="Times New Roman" panose="02020603050405020304" pitchFamily="18" charset="0"/>
              <a:cs typeface="Times New Roman" panose="02020603050405020304" pitchFamily="18" charset="0"/>
            </a:rPr>
            <a:t>Expand DTS PT programme to facilities in the remaining 13 administrative regions of the country</a:t>
          </a:r>
        </a:p>
      </dgm:t>
    </dgm:pt>
    <dgm:pt modelId="{5E0B5AB7-394C-4B8C-A3EE-C1FE30E9CB12}" type="parTrans" cxnId="{73C8C28A-F485-48F6-8041-D7E7CBC97BCA}">
      <dgm:prSet/>
      <dgm:spPr/>
      <dgm:t>
        <a:bodyPr/>
        <a:lstStyle/>
        <a:p>
          <a:endParaRPr lang="en-US"/>
        </a:p>
      </dgm:t>
    </dgm:pt>
    <dgm:pt modelId="{BA7C7BD5-035B-4AAB-B4EB-D9CB71D05CD4}" type="sibTrans" cxnId="{73C8C28A-F485-48F6-8041-D7E7CBC97BCA}">
      <dgm:prSet phldrT="02" phldr="0"/>
      <dgm:spPr/>
      <dgm:t>
        <a:bodyPr/>
        <a:lstStyle/>
        <a:p>
          <a:endParaRPr lang="en-US"/>
        </a:p>
      </dgm:t>
    </dgm:pt>
    <dgm:pt modelId="{7ABE9A2F-61D7-4F21-82AF-719965083ABB}">
      <dgm:prSet custT="1"/>
      <dgm:spPr/>
      <dgm:t>
        <a:bodyPr/>
        <a:lstStyle/>
        <a:p>
          <a:pPr>
            <a:lnSpc>
              <a:spcPct val="100000"/>
            </a:lnSpc>
          </a:pPr>
          <a:r>
            <a:rPr lang="en-US" sz="2800" dirty="0">
              <a:latin typeface="Times New Roman" panose="02020603050405020304" pitchFamily="18" charset="0"/>
              <a:cs typeface="Times New Roman" panose="02020603050405020304" pitchFamily="18" charset="0"/>
            </a:rPr>
            <a:t>Continue with the advocacy to ensure staff are posted to the facilities</a:t>
          </a:r>
        </a:p>
      </dgm:t>
    </dgm:pt>
    <dgm:pt modelId="{B979AF99-410C-4FE7-BD6E-F9594D86ADDD}" type="parTrans" cxnId="{748EAAEB-6D80-421D-9C4F-50547E6CD699}">
      <dgm:prSet/>
      <dgm:spPr/>
      <dgm:t>
        <a:bodyPr/>
        <a:lstStyle/>
        <a:p>
          <a:endParaRPr lang="en-US"/>
        </a:p>
      </dgm:t>
    </dgm:pt>
    <dgm:pt modelId="{6C5A4961-3D61-473D-BB75-54E474E2148F}" type="sibTrans" cxnId="{748EAAEB-6D80-421D-9C4F-50547E6CD699}">
      <dgm:prSet phldrT="03" phldr="0"/>
      <dgm:spPr/>
      <dgm:t>
        <a:bodyPr/>
        <a:lstStyle/>
        <a:p>
          <a:endParaRPr lang="en-US"/>
        </a:p>
      </dgm:t>
    </dgm:pt>
    <dgm:pt modelId="{96EE6A50-91BD-4848-9D1A-5D3D8E2D10D2}" type="pres">
      <dgm:prSet presAssocID="{9842B73D-E518-42E4-BC54-42F69567141D}" presName="root" presStyleCnt="0">
        <dgm:presLayoutVars>
          <dgm:dir/>
          <dgm:resizeHandles val="exact"/>
        </dgm:presLayoutVars>
      </dgm:prSet>
      <dgm:spPr/>
    </dgm:pt>
    <dgm:pt modelId="{AB387401-0B1F-46A2-A95F-B5E02186E1C6}" type="pres">
      <dgm:prSet presAssocID="{B85282CC-160B-465F-96DE-586969FAAECB}" presName="compNode" presStyleCnt="0"/>
      <dgm:spPr/>
    </dgm:pt>
    <dgm:pt modelId="{C92C2DF4-8007-4A27-BA31-DB91F6D232F4}" type="pres">
      <dgm:prSet presAssocID="{B85282CC-160B-465F-96DE-586969FAAECB}" presName="bgRect" presStyleLbl="bgShp" presStyleIdx="0" presStyleCnt="3"/>
      <dgm:spPr/>
    </dgm:pt>
    <dgm:pt modelId="{58FAFBA2-129C-4D23-8EF6-B43D2333C772}" type="pres">
      <dgm:prSet presAssocID="{B85282CC-160B-465F-96DE-586969FAAEC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74BEA48A-DBB6-49B6-86F2-10AC01694FEC}" type="pres">
      <dgm:prSet presAssocID="{B85282CC-160B-465F-96DE-586969FAAECB}" presName="spaceRect" presStyleCnt="0"/>
      <dgm:spPr/>
    </dgm:pt>
    <dgm:pt modelId="{5D6291BB-9E51-4E21-A5CF-51FB17E684FB}" type="pres">
      <dgm:prSet presAssocID="{B85282CC-160B-465F-96DE-586969FAAECB}" presName="parTx" presStyleLbl="revTx" presStyleIdx="0" presStyleCnt="3">
        <dgm:presLayoutVars>
          <dgm:chMax val="0"/>
          <dgm:chPref val="0"/>
        </dgm:presLayoutVars>
      </dgm:prSet>
      <dgm:spPr/>
    </dgm:pt>
    <dgm:pt modelId="{637146F9-6AB0-4664-8E64-346E91155BDF}" type="pres">
      <dgm:prSet presAssocID="{F034457F-F629-4205-8396-110C16EDB848}" presName="sibTrans" presStyleCnt="0"/>
      <dgm:spPr/>
    </dgm:pt>
    <dgm:pt modelId="{D2AA44B9-44A9-4918-A31B-E56C426C67EF}" type="pres">
      <dgm:prSet presAssocID="{7571F1D2-8BA5-4D90-B9A6-9F05D731B581}" presName="compNode" presStyleCnt="0"/>
      <dgm:spPr/>
    </dgm:pt>
    <dgm:pt modelId="{7942AE30-D63C-4F38-A346-6A0C49D11F16}" type="pres">
      <dgm:prSet presAssocID="{7571F1D2-8BA5-4D90-B9A6-9F05D731B581}" presName="bgRect" presStyleLbl="bgShp" presStyleIdx="1" presStyleCnt="3"/>
      <dgm:spPr/>
    </dgm:pt>
    <dgm:pt modelId="{5E15DF24-3253-4D8E-8C3B-8B6387443344}" type="pres">
      <dgm:prSet presAssocID="{7571F1D2-8BA5-4D90-B9A6-9F05D731B58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rker"/>
        </a:ext>
      </dgm:extLst>
    </dgm:pt>
    <dgm:pt modelId="{4D140E6F-DA4F-4764-AC55-FFC44236B42C}" type="pres">
      <dgm:prSet presAssocID="{7571F1D2-8BA5-4D90-B9A6-9F05D731B581}" presName="spaceRect" presStyleCnt="0"/>
      <dgm:spPr/>
    </dgm:pt>
    <dgm:pt modelId="{6924B80B-BD46-4D32-8493-88F1EB00F24C}" type="pres">
      <dgm:prSet presAssocID="{7571F1D2-8BA5-4D90-B9A6-9F05D731B581}" presName="parTx" presStyleLbl="revTx" presStyleIdx="1" presStyleCnt="3">
        <dgm:presLayoutVars>
          <dgm:chMax val="0"/>
          <dgm:chPref val="0"/>
        </dgm:presLayoutVars>
      </dgm:prSet>
      <dgm:spPr/>
    </dgm:pt>
    <dgm:pt modelId="{F57242DE-C3DC-45D8-9C42-242B79766142}" type="pres">
      <dgm:prSet presAssocID="{BA7C7BD5-035B-4AAB-B4EB-D9CB71D05CD4}" presName="sibTrans" presStyleCnt="0"/>
      <dgm:spPr/>
    </dgm:pt>
    <dgm:pt modelId="{C393596D-5241-42FF-874E-A7D8FAD67A52}" type="pres">
      <dgm:prSet presAssocID="{7ABE9A2F-61D7-4F21-82AF-719965083ABB}" presName="compNode" presStyleCnt="0"/>
      <dgm:spPr/>
    </dgm:pt>
    <dgm:pt modelId="{DA19A629-3A7E-4555-B085-49AB9DF7D9C1}" type="pres">
      <dgm:prSet presAssocID="{7ABE9A2F-61D7-4F21-82AF-719965083ABB}" presName="bgRect" presStyleLbl="bgShp" presStyleIdx="2" presStyleCnt="3"/>
      <dgm:spPr/>
    </dgm:pt>
    <dgm:pt modelId="{47CFFB11-E5A9-49CE-B61C-2FCA9640B20A}" type="pres">
      <dgm:prSet presAssocID="{7ABE9A2F-61D7-4F21-82AF-719965083AB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gaphone"/>
        </a:ext>
      </dgm:extLst>
    </dgm:pt>
    <dgm:pt modelId="{6901576F-E785-46D7-BB54-11298C0B9073}" type="pres">
      <dgm:prSet presAssocID="{7ABE9A2F-61D7-4F21-82AF-719965083ABB}" presName="spaceRect" presStyleCnt="0"/>
      <dgm:spPr/>
    </dgm:pt>
    <dgm:pt modelId="{D7198A61-3C70-4473-865D-5CFC97F065E2}" type="pres">
      <dgm:prSet presAssocID="{7ABE9A2F-61D7-4F21-82AF-719965083ABB}" presName="parTx" presStyleLbl="revTx" presStyleIdx="2" presStyleCnt="3">
        <dgm:presLayoutVars>
          <dgm:chMax val="0"/>
          <dgm:chPref val="0"/>
        </dgm:presLayoutVars>
      </dgm:prSet>
      <dgm:spPr/>
    </dgm:pt>
  </dgm:ptLst>
  <dgm:cxnLst>
    <dgm:cxn modelId="{423D8B12-26EF-4B7D-BCDB-0432A3519FD2}" type="presOf" srcId="{7ABE9A2F-61D7-4F21-82AF-719965083ABB}" destId="{D7198A61-3C70-4473-865D-5CFC97F065E2}" srcOrd="0" destOrd="0" presId="urn:microsoft.com/office/officeart/2018/2/layout/IconVerticalSolidList"/>
    <dgm:cxn modelId="{E02E1F76-67A3-4F35-9E47-8EC2C681661E}" type="presOf" srcId="{7571F1D2-8BA5-4D90-B9A6-9F05D731B581}" destId="{6924B80B-BD46-4D32-8493-88F1EB00F24C}" srcOrd="0" destOrd="0" presId="urn:microsoft.com/office/officeart/2018/2/layout/IconVerticalSolidList"/>
    <dgm:cxn modelId="{A4F3BB89-8826-4B2E-8856-424E434CEF1D}" type="presOf" srcId="{9842B73D-E518-42E4-BC54-42F69567141D}" destId="{96EE6A50-91BD-4848-9D1A-5D3D8E2D10D2}" srcOrd="0" destOrd="0" presId="urn:microsoft.com/office/officeart/2018/2/layout/IconVerticalSolidList"/>
    <dgm:cxn modelId="{73C8C28A-F485-48F6-8041-D7E7CBC97BCA}" srcId="{9842B73D-E518-42E4-BC54-42F69567141D}" destId="{7571F1D2-8BA5-4D90-B9A6-9F05D731B581}" srcOrd="1" destOrd="0" parTransId="{5E0B5AB7-394C-4B8C-A3EE-C1FE30E9CB12}" sibTransId="{BA7C7BD5-035B-4AAB-B4EB-D9CB71D05CD4}"/>
    <dgm:cxn modelId="{C241F1B1-FB28-46B2-A08F-2DD9649FEA13}" srcId="{9842B73D-E518-42E4-BC54-42F69567141D}" destId="{B85282CC-160B-465F-96DE-586969FAAECB}" srcOrd="0" destOrd="0" parTransId="{3A354F00-94CF-4D16-9421-4793DA69B42A}" sibTransId="{F034457F-F629-4205-8396-110C16EDB848}"/>
    <dgm:cxn modelId="{8F022DC7-620E-4E63-8306-0565C12CF2D0}" type="presOf" srcId="{B85282CC-160B-465F-96DE-586969FAAECB}" destId="{5D6291BB-9E51-4E21-A5CF-51FB17E684FB}" srcOrd="0" destOrd="0" presId="urn:microsoft.com/office/officeart/2018/2/layout/IconVerticalSolidList"/>
    <dgm:cxn modelId="{748EAAEB-6D80-421D-9C4F-50547E6CD699}" srcId="{9842B73D-E518-42E4-BC54-42F69567141D}" destId="{7ABE9A2F-61D7-4F21-82AF-719965083ABB}" srcOrd="2" destOrd="0" parTransId="{B979AF99-410C-4FE7-BD6E-F9594D86ADDD}" sibTransId="{6C5A4961-3D61-473D-BB75-54E474E2148F}"/>
    <dgm:cxn modelId="{5E197726-A64E-42B4-A43F-6A0B2CE3D0D8}" type="presParOf" srcId="{96EE6A50-91BD-4848-9D1A-5D3D8E2D10D2}" destId="{AB387401-0B1F-46A2-A95F-B5E02186E1C6}" srcOrd="0" destOrd="0" presId="urn:microsoft.com/office/officeart/2018/2/layout/IconVerticalSolidList"/>
    <dgm:cxn modelId="{B564F9CF-6A4A-42C3-B37C-657E1CD89697}" type="presParOf" srcId="{AB387401-0B1F-46A2-A95F-B5E02186E1C6}" destId="{C92C2DF4-8007-4A27-BA31-DB91F6D232F4}" srcOrd="0" destOrd="0" presId="urn:microsoft.com/office/officeart/2018/2/layout/IconVerticalSolidList"/>
    <dgm:cxn modelId="{CA79FD6A-4192-4062-8B68-A6F881D864CE}" type="presParOf" srcId="{AB387401-0B1F-46A2-A95F-B5E02186E1C6}" destId="{58FAFBA2-129C-4D23-8EF6-B43D2333C772}" srcOrd="1" destOrd="0" presId="urn:microsoft.com/office/officeart/2018/2/layout/IconVerticalSolidList"/>
    <dgm:cxn modelId="{E53AADCB-BCCC-4C12-8931-AAADAE258688}" type="presParOf" srcId="{AB387401-0B1F-46A2-A95F-B5E02186E1C6}" destId="{74BEA48A-DBB6-49B6-86F2-10AC01694FEC}" srcOrd="2" destOrd="0" presId="urn:microsoft.com/office/officeart/2018/2/layout/IconVerticalSolidList"/>
    <dgm:cxn modelId="{88B15386-69C0-42D7-B3BF-4FF4BE7B8DB1}" type="presParOf" srcId="{AB387401-0B1F-46A2-A95F-B5E02186E1C6}" destId="{5D6291BB-9E51-4E21-A5CF-51FB17E684FB}" srcOrd="3" destOrd="0" presId="urn:microsoft.com/office/officeart/2018/2/layout/IconVerticalSolidList"/>
    <dgm:cxn modelId="{6A036297-B9EA-4D49-B351-7F8CB8B4D071}" type="presParOf" srcId="{96EE6A50-91BD-4848-9D1A-5D3D8E2D10D2}" destId="{637146F9-6AB0-4664-8E64-346E91155BDF}" srcOrd="1" destOrd="0" presId="urn:microsoft.com/office/officeart/2018/2/layout/IconVerticalSolidList"/>
    <dgm:cxn modelId="{221EA79A-6352-4645-A119-6511E293B8AB}" type="presParOf" srcId="{96EE6A50-91BD-4848-9D1A-5D3D8E2D10D2}" destId="{D2AA44B9-44A9-4918-A31B-E56C426C67EF}" srcOrd="2" destOrd="0" presId="urn:microsoft.com/office/officeart/2018/2/layout/IconVerticalSolidList"/>
    <dgm:cxn modelId="{90F026D2-6115-4441-9E8F-27C16A155DCE}" type="presParOf" srcId="{D2AA44B9-44A9-4918-A31B-E56C426C67EF}" destId="{7942AE30-D63C-4F38-A346-6A0C49D11F16}" srcOrd="0" destOrd="0" presId="urn:microsoft.com/office/officeart/2018/2/layout/IconVerticalSolidList"/>
    <dgm:cxn modelId="{0568BFA0-9564-414C-B567-CA42D15DF0D7}" type="presParOf" srcId="{D2AA44B9-44A9-4918-A31B-E56C426C67EF}" destId="{5E15DF24-3253-4D8E-8C3B-8B6387443344}" srcOrd="1" destOrd="0" presId="urn:microsoft.com/office/officeart/2018/2/layout/IconVerticalSolidList"/>
    <dgm:cxn modelId="{6AA36DD3-2758-4C89-92BE-9C6B4CA6BEFF}" type="presParOf" srcId="{D2AA44B9-44A9-4918-A31B-E56C426C67EF}" destId="{4D140E6F-DA4F-4764-AC55-FFC44236B42C}" srcOrd="2" destOrd="0" presId="urn:microsoft.com/office/officeart/2018/2/layout/IconVerticalSolidList"/>
    <dgm:cxn modelId="{90916873-C136-4192-B9AC-355E5A7650EA}" type="presParOf" srcId="{D2AA44B9-44A9-4918-A31B-E56C426C67EF}" destId="{6924B80B-BD46-4D32-8493-88F1EB00F24C}" srcOrd="3" destOrd="0" presId="urn:microsoft.com/office/officeart/2018/2/layout/IconVerticalSolidList"/>
    <dgm:cxn modelId="{69756F53-5D87-4518-9490-5CE4327A918D}" type="presParOf" srcId="{96EE6A50-91BD-4848-9D1A-5D3D8E2D10D2}" destId="{F57242DE-C3DC-45D8-9C42-242B79766142}" srcOrd="3" destOrd="0" presId="urn:microsoft.com/office/officeart/2018/2/layout/IconVerticalSolidList"/>
    <dgm:cxn modelId="{3A8E305A-1E4E-4D40-B210-3950887E7A08}" type="presParOf" srcId="{96EE6A50-91BD-4848-9D1A-5D3D8E2D10D2}" destId="{C393596D-5241-42FF-874E-A7D8FAD67A52}" srcOrd="4" destOrd="0" presId="urn:microsoft.com/office/officeart/2018/2/layout/IconVerticalSolidList"/>
    <dgm:cxn modelId="{B01BA31F-A15E-4E24-A981-4879B031FBFC}" type="presParOf" srcId="{C393596D-5241-42FF-874E-A7D8FAD67A52}" destId="{DA19A629-3A7E-4555-B085-49AB9DF7D9C1}" srcOrd="0" destOrd="0" presId="urn:microsoft.com/office/officeart/2018/2/layout/IconVerticalSolidList"/>
    <dgm:cxn modelId="{BA6A9777-C779-44FF-8B5B-E66E540B49EE}" type="presParOf" srcId="{C393596D-5241-42FF-874E-A7D8FAD67A52}" destId="{47CFFB11-E5A9-49CE-B61C-2FCA9640B20A}" srcOrd="1" destOrd="0" presId="urn:microsoft.com/office/officeart/2018/2/layout/IconVerticalSolidList"/>
    <dgm:cxn modelId="{27D6009E-15D9-4125-A8B3-6162E1A22553}" type="presParOf" srcId="{C393596D-5241-42FF-874E-A7D8FAD67A52}" destId="{6901576F-E785-46D7-BB54-11298C0B9073}" srcOrd="2" destOrd="0" presId="urn:microsoft.com/office/officeart/2018/2/layout/IconVerticalSolidList"/>
    <dgm:cxn modelId="{671D645D-2212-431D-BDAF-C7355EA76828}" type="presParOf" srcId="{C393596D-5241-42FF-874E-A7D8FAD67A52}" destId="{D7198A61-3C70-4473-865D-5CFC97F065E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A405FE-487F-4CBD-84EF-1690B2D4DA59}">
      <dsp:nvSpPr>
        <dsp:cNvPr id="0" name=""/>
        <dsp:cNvSpPr/>
      </dsp:nvSpPr>
      <dsp:spPr>
        <a:xfrm>
          <a:off x="0" y="531"/>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7AF4C2C-18F1-4655-A9F7-A388F8D08426}">
      <dsp:nvSpPr>
        <dsp:cNvPr id="0" name=""/>
        <dsp:cNvSpPr/>
      </dsp:nvSpPr>
      <dsp:spPr>
        <a:xfrm>
          <a:off x="0" y="53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Ghana adopted the WHO recommendations to “TREAT ALL” in 2016 towards achieving 90-90-90 (now 95-95-95 UNAIDS targets)</a:t>
          </a:r>
        </a:p>
      </dsp:txBody>
      <dsp:txXfrm>
        <a:off x="0" y="531"/>
        <a:ext cx="10515600" cy="870055"/>
      </dsp:txXfrm>
    </dsp:sp>
    <dsp:sp modelId="{DC50ACCD-1E97-4BD6-BB2C-EBC9BFE5DB3B}">
      <dsp:nvSpPr>
        <dsp:cNvPr id="0" name=""/>
        <dsp:cNvSpPr/>
      </dsp:nvSpPr>
      <dsp:spPr>
        <a:xfrm>
          <a:off x="0" y="870586"/>
          <a:ext cx="10515600" cy="0"/>
        </a:xfrm>
        <a:prstGeom prst="line">
          <a:avLst/>
        </a:prstGeom>
        <a:solidFill>
          <a:schemeClr val="accent2">
            <a:hueOff val="1610903"/>
            <a:satOff val="-4623"/>
            <a:lumOff val="-7402"/>
            <a:alphaOff val="0"/>
          </a:schemeClr>
        </a:solidFill>
        <a:ln w="19050" cap="flat" cmpd="sng" algn="ctr">
          <a:solidFill>
            <a:schemeClr val="accent2">
              <a:hueOff val="1610903"/>
              <a:satOff val="-4623"/>
              <a:lumOff val="-7402"/>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31C5A42-4B1E-494F-BFC6-AE2132B17D85}">
      <dsp:nvSpPr>
        <dsp:cNvPr id="0" name=""/>
        <dsp:cNvSpPr/>
      </dsp:nvSpPr>
      <dsp:spPr>
        <a:xfrm>
          <a:off x="0" y="87058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Burden to ensure the first 95 is properly done </a:t>
          </a:r>
        </a:p>
      </dsp:txBody>
      <dsp:txXfrm>
        <a:off x="0" y="870586"/>
        <a:ext cx="10515600" cy="870055"/>
      </dsp:txXfrm>
    </dsp:sp>
    <dsp:sp modelId="{DD7421D2-73EE-455F-AC7F-1DECD3CA2EC0}">
      <dsp:nvSpPr>
        <dsp:cNvPr id="0" name=""/>
        <dsp:cNvSpPr/>
      </dsp:nvSpPr>
      <dsp:spPr>
        <a:xfrm>
          <a:off x="0" y="1740641"/>
          <a:ext cx="10515600" cy="0"/>
        </a:xfrm>
        <a:prstGeom prst="line">
          <a:avLst/>
        </a:prstGeom>
        <a:solidFill>
          <a:schemeClr val="accent2">
            <a:hueOff val="3221807"/>
            <a:satOff val="-9246"/>
            <a:lumOff val="-14805"/>
            <a:alphaOff val="0"/>
          </a:schemeClr>
        </a:solidFill>
        <a:ln w="19050" cap="flat" cmpd="sng" algn="ctr">
          <a:solidFill>
            <a:schemeClr val="accent2">
              <a:hueOff val="3221807"/>
              <a:satOff val="-9246"/>
              <a:lumOff val="-14805"/>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94864A1-3534-48AD-AF4D-21800DB323EA}">
      <dsp:nvSpPr>
        <dsp:cNvPr id="0" name=""/>
        <dsp:cNvSpPr/>
      </dsp:nvSpPr>
      <dsp:spPr>
        <a:xfrm>
          <a:off x="0" y="174064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Innovative &amp; pragmatic approaches like </a:t>
          </a:r>
          <a:r>
            <a:rPr lang="en-US" sz="2800" kern="1200" dirty="0" err="1">
              <a:latin typeface="Times New Roman" panose="02020603050405020304" pitchFamily="18" charset="0"/>
              <a:cs typeface="Times New Roman" panose="02020603050405020304" pitchFamily="18" charset="0"/>
            </a:rPr>
            <a:t>dHTS</a:t>
          </a:r>
          <a:r>
            <a:rPr lang="en-US" sz="2800" kern="1200" dirty="0">
              <a:latin typeface="Times New Roman" panose="02020603050405020304" pitchFamily="18" charset="0"/>
              <a:cs typeface="Times New Roman" panose="02020603050405020304" pitchFamily="18" charset="0"/>
            </a:rPr>
            <a:t> is being implemented to help us achieve the first 95 </a:t>
          </a:r>
        </a:p>
      </dsp:txBody>
      <dsp:txXfrm>
        <a:off x="0" y="1740641"/>
        <a:ext cx="10515600" cy="870055"/>
      </dsp:txXfrm>
    </dsp:sp>
    <dsp:sp modelId="{10039DA2-1B8D-4309-91E6-38001AD89021}">
      <dsp:nvSpPr>
        <dsp:cNvPr id="0" name=""/>
        <dsp:cNvSpPr/>
      </dsp:nvSpPr>
      <dsp:spPr>
        <a:xfrm>
          <a:off x="0" y="2610696"/>
          <a:ext cx="10515600" cy="0"/>
        </a:xfrm>
        <a:prstGeom prst="line">
          <a:avLst/>
        </a:prstGeom>
        <a:solidFill>
          <a:schemeClr val="accent2">
            <a:hueOff val="4832710"/>
            <a:satOff val="-13870"/>
            <a:lumOff val="-22207"/>
            <a:alphaOff val="0"/>
          </a:schemeClr>
        </a:solidFill>
        <a:ln w="19050" cap="flat" cmpd="sng" algn="ctr">
          <a:solidFill>
            <a:schemeClr val="accent2">
              <a:hueOff val="4832710"/>
              <a:satOff val="-13870"/>
              <a:lumOff val="-22207"/>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98FC4FE-6AF5-46BD-9549-3CBB167B082F}">
      <dsp:nvSpPr>
        <dsp:cNvPr id="0" name=""/>
        <dsp:cNvSpPr/>
      </dsp:nvSpPr>
      <dsp:spPr>
        <a:xfrm>
          <a:off x="0" y="261069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Despite significant scale up, first 95 still far from attainment</a:t>
          </a:r>
        </a:p>
      </dsp:txBody>
      <dsp:txXfrm>
        <a:off x="0" y="2610696"/>
        <a:ext cx="10515600" cy="870055"/>
      </dsp:txXfrm>
    </dsp:sp>
    <dsp:sp modelId="{B5379326-AF2F-4016-88D1-C5B6CE631682}">
      <dsp:nvSpPr>
        <dsp:cNvPr id="0" name=""/>
        <dsp:cNvSpPr/>
      </dsp:nvSpPr>
      <dsp:spPr>
        <a:xfrm>
          <a:off x="0" y="3480751"/>
          <a:ext cx="10515600" cy="0"/>
        </a:xfrm>
        <a:prstGeom prst="line">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FFD2CC6-6FA4-490B-87A9-33F5F4BA3C29}">
      <dsp:nvSpPr>
        <dsp:cNvPr id="0" name=""/>
        <dsp:cNvSpPr/>
      </dsp:nvSpPr>
      <dsp:spPr>
        <a:xfrm>
          <a:off x="0" y="348075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There is a need to focus on the quality of </a:t>
          </a:r>
          <a:r>
            <a:rPr lang="en-US" sz="2800" kern="1200" dirty="0" err="1">
              <a:latin typeface="Times New Roman" panose="02020603050405020304" pitchFamily="18" charset="0"/>
              <a:cs typeface="Times New Roman" panose="02020603050405020304" pitchFamily="18" charset="0"/>
            </a:rPr>
            <a:t>dHTS</a:t>
          </a:r>
          <a:endParaRPr lang="en-US" sz="2800" kern="1200" dirty="0">
            <a:latin typeface="Times New Roman" panose="02020603050405020304" pitchFamily="18" charset="0"/>
            <a:cs typeface="Times New Roman" panose="02020603050405020304" pitchFamily="18" charset="0"/>
          </a:endParaRPr>
        </a:p>
      </dsp:txBody>
      <dsp:txXfrm>
        <a:off x="0" y="3480751"/>
        <a:ext cx="10515600" cy="8700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C3543E-4E24-4866-9CD9-9C02718D6649}">
      <dsp:nvSpPr>
        <dsp:cNvPr id="0" name=""/>
        <dsp:cNvSpPr/>
      </dsp:nvSpPr>
      <dsp:spPr>
        <a:xfrm>
          <a:off x="0" y="3928"/>
          <a:ext cx="10515600" cy="79084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DAA2FA-BE53-41D5-96C5-F6D85C5B9322}">
      <dsp:nvSpPr>
        <dsp:cNvPr id="0" name=""/>
        <dsp:cNvSpPr/>
      </dsp:nvSpPr>
      <dsp:spPr>
        <a:xfrm>
          <a:off x="239231" y="181869"/>
          <a:ext cx="435391" cy="434965"/>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26165B-528A-4E86-9996-4E3B73184433}">
      <dsp:nvSpPr>
        <dsp:cNvPr id="0" name=""/>
        <dsp:cNvSpPr/>
      </dsp:nvSpPr>
      <dsp:spPr>
        <a:xfrm>
          <a:off x="913853" y="3928"/>
          <a:ext cx="9533248" cy="914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76" tIns="96776" rIns="96776" bIns="96776" numCol="1" spcCol="1270" anchor="ctr" anchorCtr="0">
          <a:noAutofit/>
        </a:bodyPr>
        <a:lstStyle/>
        <a:p>
          <a:pPr marL="0" lvl="0" indent="0" algn="l" defTabSz="1244600">
            <a:lnSpc>
              <a:spcPct val="10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Adoption of the three-test serial algorithm imposes a major burden on monitoring testing quality in the country</a:t>
          </a:r>
        </a:p>
      </dsp:txBody>
      <dsp:txXfrm>
        <a:off x="913853" y="3928"/>
        <a:ext cx="9533248" cy="914416"/>
      </dsp:txXfrm>
    </dsp:sp>
    <dsp:sp modelId="{3D0B2FEB-1E33-4EAC-8B51-CAFDFE09545C}">
      <dsp:nvSpPr>
        <dsp:cNvPr id="0" name=""/>
        <dsp:cNvSpPr/>
      </dsp:nvSpPr>
      <dsp:spPr>
        <a:xfrm>
          <a:off x="0" y="1146949"/>
          <a:ext cx="10515600" cy="79084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9F119F-0157-4AD6-B572-ACA994E7333B}">
      <dsp:nvSpPr>
        <dsp:cNvPr id="0" name=""/>
        <dsp:cNvSpPr/>
      </dsp:nvSpPr>
      <dsp:spPr>
        <a:xfrm>
          <a:off x="239231" y="1324890"/>
          <a:ext cx="435391" cy="43496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FF72B8-EF5B-45EB-AE2D-8096E5D59ED6}">
      <dsp:nvSpPr>
        <dsp:cNvPr id="0" name=""/>
        <dsp:cNvSpPr/>
      </dsp:nvSpPr>
      <dsp:spPr>
        <a:xfrm>
          <a:off x="913853" y="1146949"/>
          <a:ext cx="4732020" cy="914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76" tIns="96776" rIns="96776" bIns="96776" numCol="1" spcCol="1270" anchor="ctr" anchorCtr="0">
          <a:noAutofit/>
        </a:bodyPr>
        <a:lstStyle/>
        <a:p>
          <a:pPr marL="0" lvl="0" indent="0" algn="l" defTabSz="1244600">
            <a:lnSpc>
              <a:spcPct val="10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The test kits currently in use are ; </a:t>
          </a:r>
        </a:p>
      </dsp:txBody>
      <dsp:txXfrm>
        <a:off x="913853" y="1146949"/>
        <a:ext cx="4732020" cy="914416"/>
      </dsp:txXfrm>
    </dsp:sp>
    <dsp:sp modelId="{652F3DB9-B315-4D26-9D30-E2E617CE044F}">
      <dsp:nvSpPr>
        <dsp:cNvPr id="0" name=""/>
        <dsp:cNvSpPr/>
      </dsp:nvSpPr>
      <dsp:spPr>
        <a:xfrm>
          <a:off x="5645873" y="1146949"/>
          <a:ext cx="4801228" cy="914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76" tIns="96776" rIns="96776" bIns="96776"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First Response, </a:t>
          </a:r>
          <a:r>
            <a:rPr lang="en-US" sz="1800" kern="1200" dirty="0" err="1">
              <a:latin typeface="Times New Roman" panose="02020603050405020304" pitchFamily="18" charset="0"/>
              <a:cs typeface="Times New Roman" panose="02020603050405020304" pitchFamily="18" charset="0"/>
            </a:rPr>
            <a:t>Oraquick</a:t>
          </a:r>
          <a:r>
            <a:rPr lang="en-US" sz="1800" kern="1200" dirty="0">
              <a:latin typeface="Times New Roman" panose="02020603050405020304" pitchFamily="18" charset="0"/>
              <a:cs typeface="Times New Roman" panose="02020603050405020304" pitchFamily="18" charset="0"/>
            </a:rPr>
            <a:t> and </a:t>
          </a:r>
          <a:r>
            <a:rPr lang="en-US" sz="1800" kern="1200" dirty="0" err="1">
              <a:latin typeface="Times New Roman" panose="02020603050405020304" pitchFamily="18" charset="0"/>
              <a:cs typeface="Times New Roman" panose="02020603050405020304" pitchFamily="18" charset="0"/>
            </a:rPr>
            <a:t>Bioline</a:t>
          </a:r>
          <a:r>
            <a:rPr lang="en-US" sz="1800" kern="1200" dirty="0">
              <a:latin typeface="Times New Roman" panose="02020603050405020304" pitchFamily="18" charset="0"/>
              <a:cs typeface="Times New Roman" panose="02020603050405020304" pitchFamily="18" charset="0"/>
            </a:rPr>
            <a:t> for General Population and Non-Pregnant Women</a:t>
          </a:r>
        </a:p>
        <a:p>
          <a:pPr marL="0" lvl="0" indent="0" algn="l" defTabSz="800100">
            <a:lnSpc>
              <a:spcPct val="10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First Response HIV/Syphilis Combo, </a:t>
          </a:r>
          <a:r>
            <a:rPr lang="en-US" sz="1800" kern="1200" dirty="0" err="1">
              <a:latin typeface="Times New Roman" panose="02020603050405020304" pitchFamily="18" charset="0"/>
              <a:cs typeface="Times New Roman" panose="02020603050405020304" pitchFamily="18" charset="0"/>
            </a:rPr>
            <a:t>Oraquick</a:t>
          </a:r>
          <a:r>
            <a:rPr lang="en-US" sz="1800" kern="1200" dirty="0">
              <a:latin typeface="Times New Roman" panose="02020603050405020304" pitchFamily="18" charset="0"/>
              <a:cs typeface="Times New Roman" panose="02020603050405020304" pitchFamily="18" charset="0"/>
            </a:rPr>
            <a:t>, and </a:t>
          </a:r>
          <a:r>
            <a:rPr lang="en-US" sz="1800" kern="1200" dirty="0" err="1">
              <a:latin typeface="Times New Roman" panose="02020603050405020304" pitchFamily="18" charset="0"/>
              <a:cs typeface="Times New Roman" panose="02020603050405020304" pitchFamily="18" charset="0"/>
            </a:rPr>
            <a:t>Bioline</a:t>
          </a:r>
          <a:r>
            <a:rPr lang="en-US" sz="1800" kern="1200" dirty="0">
              <a:latin typeface="Times New Roman" panose="02020603050405020304" pitchFamily="18" charset="0"/>
              <a:cs typeface="Times New Roman" panose="02020603050405020304" pitchFamily="18" charset="0"/>
            </a:rPr>
            <a:t> for ANC Clients or Pregnant Women</a:t>
          </a:r>
        </a:p>
      </dsp:txBody>
      <dsp:txXfrm>
        <a:off x="5645873" y="1146949"/>
        <a:ext cx="4801228" cy="914416"/>
      </dsp:txXfrm>
    </dsp:sp>
    <dsp:sp modelId="{531DC863-458C-4BF7-8B01-7D0558F59BEC}">
      <dsp:nvSpPr>
        <dsp:cNvPr id="0" name=""/>
        <dsp:cNvSpPr/>
      </dsp:nvSpPr>
      <dsp:spPr>
        <a:xfrm>
          <a:off x="0" y="2289971"/>
          <a:ext cx="10515600" cy="79084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FB716C-36A8-4DB0-96BA-56CDBEDBE5B3}">
      <dsp:nvSpPr>
        <dsp:cNvPr id="0" name=""/>
        <dsp:cNvSpPr/>
      </dsp:nvSpPr>
      <dsp:spPr>
        <a:xfrm>
          <a:off x="239231" y="2467911"/>
          <a:ext cx="435391" cy="434965"/>
        </a:xfrm>
        <a:prstGeom prst="rect">
          <a:avLst/>
        </a:prstGeom>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34994A-DFFA-4831-AA20-CEFB02815508}">
      <dsp:nvSpPr>
        <dsp:cNvPr id="0" name=""/>
        <dsp:cNvSpPr/>
      </dsp:nvSpPr>
      <dsp:spPr>
        <a:xfrm>
          <a:off x="913853" y="2289971"/>
          <a:ext cx="9533248" cy="914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76" tIns="96776" rIns="96776" bIns="96776"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There is therefore an increased need to put in place a system for ensuring the quality of HIV test results accurate and reliable</a:t>
          </a:r>
        </a:p>
      </dsp:txBody>
      <dsp:txXfrm>
        <a:off x="913853" y="2289971"/>
        <a:ext cx="9533248" cy="914416"/>
      </dsp:txXfrm>
    </dsp:sp>
    <dsp:sp modelId="{28D8D5A1-DA15-44B4-B0EE-3C4C3BD2E780}">
      <dsp:nvSpPr>
        <dsp:cNvPr id="0" name=""/>
        <dsp:cNvSpPr/>
      </dsp:nvSpPr>
      <dsp:spPr>
        <a:xfrm>
          <a:off x="0" y="3432992"/>
          <a:ext cx="10515600" cy="79084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52FDD4-3BF8-4078-A2D7-0BB1F4256CFC}">
      <dsp:nvSpPr>
        <dsp:cNvPr id="0" name=""/>
        <dsp:cNvSpPr/>
      </dsp:nvSpPr>
      <dsp:spPr>
        <a:xfrm>
          <a:off x="239231" y="3610932"/>
          <a:ext cx="435391" cy="434965"/>
        </a:xfrm>
        <a:prstGeom prst="rect">
          <a:avLst/>
        </a:prstGeom>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AD6505-713C-4120-8F72-B9D73E0785AA}">
      <dsp:nvSpPr>
        <dsp:cNvPr id="0" name=""/>
        <dsp:cNvSpPr/>
      </dsp:nvSpPr>
      <dsp:spPr>
        <a:xfrm>
          <a:off x="913853" y="3432992"/>
          <a:ext cx="9533248" cy="914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76" tIns="96776" rIns="96776" bIns="96776" numCol="1" spcCol="1270" anchor="ctr" anchorCtr="0">
          <a:noAutofit/>
        </a:bodyPr>
        <a:lstStyle/>
        <a:p>
          <a:pPr marL="0" lvl="0" indent="0" algn="l" defTabSz="1244600">
            <a:lnSpc>
              <a:spcPct val="100000"/>
            </a:lnSpc>
            <a:spcBef>
              <a:spcPct val="0"/>
            </a:spcBef>
            <a:spcAft>
              <a:spcPct val="35000"/>
            </a:spcAft>
            <a:buNone/>
          </a:pPr>
          <a:r>
            <a:rPr lang="en-US" sz="2800" b="1" kern="1200" dirty="0">
              <a:latin typeface="Times New Roman" panose="02020603050405020304" pitchFamily="18" charset="0"/>
              <a:cs typeface="Times New Roman" panose="02020603050405020304" pitchFamily="18" charset="0"/>
            </a:rPr>
            <a:t>Hence the EQA program to support the testing facilities</a:t>
          </a:r>
          <a:endParaRPr lang="en-US" sz="2800" kern="1200" dirty="0">
            <a:latin typeface="Times New Roman" panose="02020603050405020304" pitchFamily="18" charset="0"/>
            <a:cs typeface="Times New Roman" panose="02020603050405020304" pitchFamily="18" charset="0"/>
          </a:endParaRPr>
        </a:p>
      </dsp:txBody>
      <dsp:txXfrm>
        <a:off x="913853" y="3432992"/>
        <a:ext cx="9533248" cy="9144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3DD826-80CC-47BA-AA62-8BC695CB55F7}">
      <dsp:nvSpPr>
        <dsp:cNvPr id="0" name=""/>
        <dsp:cNvSpPr/>
      </dsp:nvSpPr>
      <dsp:spPr>
        <a:xfrm rot="16200000">
          <a:off x="2338" y="1178"/>
          <a:ext cx="4348981" cy="4348981"/>
        </a:xfrm>
        <a:prstGeom prst="upArrow">
          <a:avLst>
            <a:gd name="adj1" fmla="val 50000"/>
            <a:gd name="adj2" fmla="val 35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Started with liquid serum or plasma specimens sent to 40 HIV sentinel sites in 2008.</a:t>
          </a:r>
        </a:p>
      </dsp:txBody>
      <dsp:txXfrm rot="5400000">
        <a:off x="763410" y="1088423"/>
        <a:ext cx="3587909" cy="2174491"/>
      </dsp:txXfrm>
    </dsp:sp>
    <dsp:sp modelId="{36899405-95C2-4F34-92D7-0DD54DCE5A02}">
      <dsp:nvSpPr>
        <dsp:cNvPr id="0" name=""/>
        <dsp:cNvSpPr/>
      </dsp:nvSpPr>
      <dsp:spPr>
        <a:xfrm rot="5400000">
          <a:off x="6164280" y="1178"/>
          <a:ext cx="4348981" cy="4348981"/>
        </a:xfrm>
        <a:prstGeom prst="upArrow">
          <a:avLst>
            <a:gd name="adj1" fmla="val 50000"/>
            <a:gd name="adj2" fmla="val 35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l" defTabSz="889000">
            <a:lnSpc>
              <a:spcPct val="9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Challenges:</a:t>
          </a:r>
        </a:p>
        <a:p>
          <a:pPr marL="228600" lvl="1" indent="-228600" algn="l" defTabSz="889000">
            <a:lnSpc>
              <a:spcPct val="90000"/>
            </a:lnSpc>
            <a:spcBef>
              <a:spcPct val="0"/>
            </a:spcBef>
            <a:spcAft>
              <a:spcPct val="15000"/>
            </a:spcAft>
            <a:buChar char="•"/>
          </a:pPr>
          <a:r>
            <a:rPr lang="en-US" sz="2000" kern="1200" dirty="0">
              <a:latin typeface="Times New Roman" panose="02020603050405020304" pitchFamily="18" charset="0"/>
              <a:cs typeface="Times New Roman" panose="02020603050405020304" pitchFamily="18" charset="0"/>
            </a:rPr>
            <a:t>Require cold storage  during transportation</a:t>
          </a:r>
        </a:p>
        <a:p>
          <a:pPr marL="228600" lvl="1" indent="-228600" algn="l" defTabSz="889000">
            <a:lnSpc>
              <a:spcPct val="90000"/>
            </a:lnSpc>
            <a:spcBef>
              <a:spcPct val="0"/>
            </a:spcBef>
            <a:spcAft>
              <a:spcPct val="15000"/>
            </a:spcAft>
            <a:buChar char="•"/>
          </a:pPr>
          <a:r>
            <a:rPr lang="en-US" sz="2000" kern="1200" dirty="0">
              <a:latin typeface="Times New Roman" panose="02020603050405020304" pitchFamily="18" charset="0"/>
              <a:cs typeface="Times New Roman" panose="02020603050405020304" pitchFamily="18" charset="0"/>
            </a:rPr>
            <a:t>Costly</a:t>
          </a:r>
        </a:p>
        <a:p>
          <a:pPr marL="228600" lvl="1" indent="-228600" algn="l" defTabSz="889000">
            <a:lnSpc>
              <a:spcPct val="90000"/>
            </a:lnSpc>
            <a:spcBef>
              <a:spcPct val="0"/>
            </a:spcBef>
            <a:spcAft>
              <a:spcPct val="15000"/>
            </a:spcAft>
            <a:buChar char="•"/>
          </a:pPr>
          <a:r>
            <a:rPr lang="en-US" sz="2000" kern="1200" dirty="0">
              <a:latin typeface="Times New Roman" panose="02020603050405020304" pitchFamily="18" charset="0"/>
              <a:cs typeface="Times New Roman" panose="02020603050405020304" pitchFamily="18" charset="0"/>
            </a:rPr>
            <a:t>Risk of Bio-hazard spill</a:t>
          </a:r>
        </a:p>
        <a:p>
          <a:pPr marL="228600" lvl="1" indent="-228600" algn="l" defTabSz="889000">
            <a:lnSpc>
              <a:spcPct val="90000"/>
            </a:lnSpc>
            <a:spcBef>
              <a:spcPct val="0"/>
            </a:spcBef>
            <a:spcAft>
              <a:spcPct val="15000"/>
            </a:spcAft>
            <a:buChar char="•"/>
          </a:pPr>
          <a:r>
            <a:rPr lang="en-US" sz="2000" kern="1200" dirty="0">
              <a:latin typeface="Times New Roman" panose="02020603050405020304" pitchFamily="18" charset="0"/>
              <a:cs typeface="Times New Roman" panose="02020603050405020304" pitchFamily="18" charset="0"/>
            </a:rPr>
            <a:t>It was discontinued after two rounds</a:t>
          </a:r>
        </a:p>
      </dsp:txBody>
      <dsp:txXfrm rot="-5400000">
        <a:off x="6164280" y="1088423"/>
        <a:ext cx="3587909" cy="217449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51F1FA-CBEF-483E-94CB-1B03B0433526}">
      <dsp:nvSpPr>
        <dsp:cNvPr id="0" name=""/>
        <dsp:cNvSpPr/>
      </dsp:nvSpPr>
      <dsp:spPr>
        <a:xfrm>
          <a:off x="0" y="2496"/>
          <a:ext cx="10515600" cy="613601"/>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997F59C-E282-4DBA-B362-8B788090F62D}">
      <dsp:nvSpPr>
        <dsp:cNvPr id="0" name=""/>
        <dsp:cNvSpPr/>
      </dsp:nvSpPr>
      <dsp:spPr>
        <a:xfrm>
          <a:off x="185614" y="140556"/>
          <a:ext cx="337810" cy="33748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9CFAB2B-B6F5-42A5-AB77-7FD39F410232}">
      <dsp:nvSpPr>
        <dsp:cNvPr id="0" name=""/>
        <dsp:cNvSpPr/>
      </dsp:nvSpPr>
      <dsp:spPr>
        <a:xfrm>
          <a:off x="709039" y="2496"/>
          <a:ext cx="9067051" cy="767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174" tIns="81174" rIns="81174" bIns="81174" numCol="1" spcCol="1270" anchor="ctr" anchorCtr="0">
          <a:noAutofit/>
        </a:bodyPr>
        <a:lstStyle/>
        <a:p>
          <a:pPr marL="0" lvl="0" indent="0" algn="l" defTabSz="1244600">
            <a:lnSpc>
              <a:spcPct val="100000"/>
            </a:lnSpc>
            <a:spcBef>
              <a:spcPct val="0"/>
            </a:spcBef>
            <a:spcAft>
              <a:spcPct val="35000"/>
            </a:spcAft>
            <a:buNone/>
          </a:pPr>
          <a:r>
            <a:rPr lang="en-US" sz="2800" kern="1200">
              <a:latin typeface="Times New Roman" panose="02020603050405020304" pitchFamily="18" charset="0"/>
              <a:cs typeface="Times New Roman" panose="02020603050405020304" pitchFamily="18" charset="0"/>
            </a:rPr>
            <a:t>Received training from CDC on DTS PT in March 2010</a:t>
          </a:r>
        </a:p>
      </dsp:txBody>
      <dsp:txXfrm>
        <a:off x="709039" y="2496"/>
        <a:ext cx="9067051" cy="767002"/>
      </dsp:txXfrm>
    </dsp:sp>
    <dsp:sp modelId="{5F2FD540-61CA-4D8C-83EF-C7B1BB378661}">
      <dsp:nvSpPr>
        <dsp:cNvPr id="0" name=""/>
        <dsp:cNvSpPr/>
      </dsp:nvSpPr>
      <dsp:spPr>
        <a:xfrm>
          <a:off x="0" y="897332"/>
          <a:ext cx="10515600" cy="613601"/>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A8F401E-EE5C-487F-B539-FEEE825E705C}">
      <dsp:nvSpPr>
        <dsp:cNvPr id="0" name=""/>
        <dsp:cNvSpPr/>
      </dsp:nvSpPr>
      <dsp:spPr>
        <a:xfrm>
          <a:off x="185614" y="1035392"/>
          <a:ext cx="337810" cy="33748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FB7D0DB-7318-4E85-8679-CB16408F02A5}">
      <dsp:nvSpPr>
        <dsp:cNvPr id="0" name=""/>
        <dsp:cNvSpPr/>
      </dsp:nvSpPr>
      <dsp:spPr>
        <a:xfrm>
          <a:off x="709039" y="897332"/>
          <a:ext cx="9067051" cy="767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174" tIns="81174" rIns="81174" bIns="81174" numCol="1" spcCol="1270" anchor="ctr" anchorCtr="0">
          <a:noAutofit/>
        </a:bodyPr>
        <a:lstStyle/>
        <a:p>
          <a:pPr marL="0" lvl="0" indent="0" algn="l" defTabSz="1244600">
            <a:lnSpc>
              <a:spcPct val="100000"/>
            </a:lnSpc>
            <a:spcBef>
              <a:spcPct val="0"/>
            </a:spcBef>
            <a:spcAft>
              <a:spcPct val="35000"/>
            </a:spcAft>
            <a:buNone/>
          </a:pPr>
          <a:r>
            <a:rPr lang="en-US" sz="2800" kern="1200">
              <a:latin typeface="Times New Roman" panose="02020603050405020304" pitchFamily="18" charset="0"/>
              <a:cs typeface="Times New Roman" panose="02020603050405020304" pitchFamily="18" charset="0"/>
            </a:rPr>
            <a:t>DTS PT program for HIV rapid testing started in March 2011(CDC ,GHSS)</a:t>
          </a:r>
        </a:p>
      </dsp:txBody>
      <dsp:txXfrm>
        <a:off x="709039" y="897332"/>
        <a:ext cx="9067051" cy="767002"/>
      </dsp:txXfrm>
    </dsp:sp>
    <dsp:sp modelId="{CC4490F8-E101-4B98-ACD6-DE20D64F4DCD}">
      <dsp:nvSpPr>
        <dsp:cNvPr id="0" name=""/>
        <dsp:cNvSpPr/>
      </dsp:nvSpPr>
      <dsp:spPr>
        <a:xfrm>
          <a:off x="0" y="1792167"/>
          <a:ext cx="10515600" cy="613601"/>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CB5F609E-C28E-4A9E-B7EF-60EF865A7043}">
      <dsp:nvSpPr>
        <dsp:cNvPr id="0" name=""/>
        <dsp:cNvSpPr/>
      </dsp:nvSpPr>
      <dsp:spPr>
        <a:xfrm>
          <a:off x="185614" y="1930228"/>
          <a:ext cx="337810" cy="33748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B8280E5-FFD6-426D-8B6D-AB4D12DDCAAB}">
      <dsp:nvSpPr>
        <dsp:cNvPr id="0" name=""/>
        <dsp:cNvSpPr/>
      </dsp:nvSpPr>
      <dsp:spPr>
        <a:xfrm>
          <a:off x="709039" y="1792167"/>
          <a:ext cx="9067051" cy="767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174" tIns="81174" rIns="81174" bIns="81174" numCol="1" spcCol="1270" anchor="ctr" anchorCtr="0">
          <a:noAutofit/>
        </a:bodyPr>
        <a:lstStyle/>
        <a:p>
          <a:pPr marL="0" lvl="0" indent="0" algn="l" defTabSz="1244600">
            <a:lnSpc>
              <a:spcPct val="100000"/>
            </a:lnSpc>
            <a:spcBef>
              <a:spcPct val="0"/>
            </a:spcBef>
            <a:spcAft>
              <a:spcPct val="35000"/>
            </a:spcAft>
            <a:buNone/>
          </a:pPr>
          <a:r>
            <a:rPr lang="en-US" sz="2800" kern="1200">
              <a:latin typeface="Times New Roman" panose="02020603050405020304" pitchFamily="18" charset="0"/>
              <a:cs typeface="Times New Roman" panose="02020603050405020304" pitchFamily="18" charset="0"/>
            </a:rPr>
            <a:t>Piloted in 37 facilities across the Greater Accra Region</a:t>
          </a:r>
        </a:p>
      </dsp:txBody>
      <dsp:txXfrm>
        <a:off x="709039" y="1792167"/>
        <a:ext cx="9067051" cy="767002"/>
      </dsp:txXfrm>
    </dsp:sp>
    <dsp:sp modelId="{834A1C93-A6AB-44C1-AC2D-12D4E753AE88}">
      <dsp:nvSpPr>
        <dsp:cNvPr id="0" name=""/>
        <dsp:cNvSpPr/>
      </dsp:nvSpPr>
      <dsp:spPr>
        <a:xfrm>
          <a:off x="0" y="2687003"/>
          <a:ext cx="10515600" cy="613601"/>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C43D4981-F429-4A0F-ADA4-BA2410FC51B4}">
      <dsp:nvSpPr>
        <dsp:cNvPr id="0" name=""/>
        <dsp:cNvSpPr/>
      </dsp:nvSpPr>
      <dsp:spPr>
        <a:xfrm>
          <a:off x="185614" y="2825064"/>
          <a:ext cx="337810" cy="33748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9F184500-4484-4BF4-84AC-D4B48067AE66}">
      <dsp:nvSpPr>
        <dsp:cNvPr id="0" name=""/>
        <dsp:cNvSpPr/>
      </dsp:nvSpPr>
      <dsp:spPr>
        <a:xfrm>
          <a:off x="709039" y="2687003"/>
          <a:ext cx="9067051" cy="767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174" tIns="81174" rIns="81174" bIns="81174" numCol="1" spcCol="1270" anchor="ctr" anchorCtr="0">
          <a:noAutofit/>
        </a:bodyPr>
        <a:lstStyle/>
        <a:p>
          <a:pPr marL="0" lvl="0" indent="0" algn="l" defTabSz="1244600">
            <a:lnSpc>
              <a:spcPct val="10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Sites participated in three rounds of PT sample distribution</a:t>
          </a:r>
        </a:p>
        <a:p>
          <a:pPr marL="0" lvl="0" indent="0" algn="l" defTabSz="1244600">
            <a:lnSpc>
              <a:spcPct val="10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Scaled up nationwide to 542 testing sites in 2013</a:t>
          </a:r>
        </a:p>
        <a:p>
          <a:pPr marL="0" lvl="0" indent="0" algn="l" defTabSz="1244600">
            <a:spcBef>
              <a:spcPct val="0"/>
            </a:spcBef>
            <a:spcAft>
              <a:spcPct val="35000"/>
            </a:spcAft>
            <a:buNone/>
          </a:pPr>
          <a:endParaRPr lang="en-US" sz="2800" kern="1200" dirty="0">
            <a:latin typeface="Times New Roman" panose="02020603050405020304" pitchFamily="18" charset="0"/>
            <a:cs typeface="Times New Roman" panose="02020603050405020304" pitchFamily="18" charset="0"/>
          </a:endParaRPr>
        </a:p>
      </dsp:txBody>
      <dsp:txXfrm>
        <a:off x="709039" y="2687003"/>
        <a:ext cx="9067051" cy="767002"/>
      </dsp:txXfrm>
    </dsp:sp>
    <dsp:sp modelId="{A3669173-5C60-471C-AAB4-98D555EDDF82}">
      <dsp:nvSpPr>
        <dsp:cNvPr id="0" name=""/>
        <dsp:cNvSpPr/>
      </dsp:nvSpPr>
      <dsp:spPr>
        <a:xfrm>
          <a:off x="0" y="3581839"/>
          <a:ext cx="10515600" cy="613601"/>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7A95671C-7865-404B-81F8-481277BF7927}">
      <dsp:nvSpPr>
        <dsp:cNvPr id="0" name=""/>
        <dsp:cNvSpPr/>
      </dsp:nvSpPr>
      <dsp:spPr>
        <a:xfrm>
          <a:off x="185614" y="3719900"/>
          <a:ext cx="337810" cy="33748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FD93BAF3-B732-4E6C-863C-8781417DA533}">
      <dsp:nvSpPr>
        <dsp:cNvPr id="0" name=""/>
        <dsp:cNvSpPr/>
      </dsp:nvSpPr>
      <dsp:spPr>
        <a:xfrm>
          <a:off x="709039" y="3581839"/>
          <a:ext cx="9067051" cy="767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174" tIns="81174" rIns="81174" bIns="81174" numCol="1" spcCol="1270" anchor="ctr" anchorCtr="0">
          <a:noAutofit/>
        </a:bodyPr>
        <a:lstStyle/>
        <a:p>
          <a:pPr marL="0" lvl="0" indent="0" algn="l" defTabSz="1244600">
            <a:lnSpc>
              <a:spcPct val="100000"/>
            </a:lnSpc>
            <a:spcBef>
              <a:spcPct val="0"/>
            </a:spcBef>
            <a:spcAft>
              <a:spcPct val="35000"/>
            </a:spcAft>
            <a:buNone/>
          </a:pPr>
          <a:endParaRPr lang="en-US" sz="2800" kern="1200" dirty="0">
            <a:latin typeface="Times New Roman" panose="02020603050405020304" pitchFamily="18" charset="0"/>
            <a:cs typeface="Times New Roman" panose="02020603050405020304" pitchFamily="18" charset="0"/>
          </a:endParaRPr>
        </a:p>
        <a:p>
          <a:pPr marL="0" lvl="0" indent="0" algn="l" defTabSz="1244600">
            <a:lnSpc>
              <a:spcPct val="10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Program was administered by the NPHRL</a:t>
          </a:r>
        </a:p>
      </dsp:txBody>
      <dsp:txXfrm>
        <a:off x="709039" y="3581839"/>
        <a:ext cx="9067051" cy="7670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94F227-F3A3-42B0-8512-04D423C7F608}">
      <dsp:nvSpPr>
        <dsp:cNvPr id="0" name=""/>
        <dsp:cNvSpPr/>
      </dsp:nvSpPr>
      <dsp:spPr>
        <a:xfrm>
          <a:off x="0" y="2124"/>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BD551D-502F-4B9D-B122-0951A5BFDF65}">
      <dsp:nvSpPr>
        <dsp:cNvPr id="0" name=""/>
        <dsp:cNvSpPr/>
      </dsp:nvSpPr>
      <dsp:spPr>
        <a:xfrm>
          <a:off x="0" y="212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Major criteria for enrollment of facility in the DTS PT programme is disease burden</a:t>
          </a:r>
        </a:p>
      </dsp:txBody>
      <dsp:txXfrm>
        <a:off x="0" y="2124"/>
        <a:ext cx="10515600" cy="1449029"/>
      </dsp:txXfrm>
    </dsp:sp>
    <dsp:sp modelId="{F803ACD3-5E80-4ABE-A10B-2607D2EC52A9}">
      <dsp:nvSpPr>
        <dsp:cNvPr id="0" name=""/>
        <dsp:cNvSpPr/>
      </dsp:nvSpPr>
      <dsp:spPr>
        <a:xfrm>
          <a:off x="0" y="1451154"/>
          <a:ext cx="10515600"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7A3A51-5A14-4594-A4C7-5A93ADF28C95}">
      <dsp:nvSpPr>
        <dsp:cNvPr id="0" name=""/>
        <dsp:cNvSpPr/>
      </dsp:nvSpPr>
      <dsp:spPr>
        <a:xfrm>
          <a:off x="0" y="145115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Participants from the enrolled facilities are invited to conference-type training </a:t>
          </a:r>
        </a:p>
      </dsp:txBody>
      <dsp:txXfrm>
        <a:off x="0" y="1451154"/>
        <a:ext cx="10515600" cy="1449029"/>
      </dsp:txXfrm>
    </dsp:sp>
    <dsp:sp modelId="{5450454D-B6DC-41DA-89EA-14BFAB4D00E5}">
      <dsp:nvSpPr>
        <dsp:cNvPr id="0" name=""/>
        <dsp:cNvSpPr/>
      </dsp:nvSpPr>
      <dsp:spPr>
        <a:xfrm>
          <a:off x="0" y="2900183"/>
          <a:ext cx="10515600" cy="0"/>
        </a:xfrm>
        <a:prstGeom prst="lin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3C81AB-63C3-407F-B605-F7A9D08EEDDF}">
      <dsp:nvSpPr>
        <dsp:cNvPr id="0" name=""/>
        <dsp:cNvSpPr/>
      </dsp:nvSpPr>
      <dsp:spPr>
        <a:xfrm>
          <a:off x="0" y="2900183"/>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A certificate of participation is awarded  to all participants</a:t>
          </a:r>
        </a:p>
      </dsp:txBody>
      <dsp:txXfrm>
        <a:off x="0" y="2900183"/>
        <a:ext cx="10515600" cy="144902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C8F8C-18FC-4A86-95D7-972E02026BB8}">
      <dsp:nvSpPr>
        <dsp:cNvPr id="0" name=""/>
        <dsp:cNvSpPr/>
      </dsp:nvSpPr>
      <dsp:spPr>
        <a:xfrm>
          <a:off x="0" y="675"/>
          <a:ext cx="6900512"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CEFAB7-1B6F-4DC3-A8E6-3A3E273461EC}">
      <dsp:nvSpPr>
        <dsp:cNvPr id="0" name=""/>
        <dsp:cNvSpPr/>
      </dsp:nvSpPr>
      <dsp:spPr>
        <a:xfrm>
          <a:off x="0" y="675"/>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Results are submitted to the Programme via the e-PT tool and email followed by the hard copy</a:t>
          </a:r>
        </a:p>
      </dsp:txBody>
      <dsp:txXfrm>
        <a:off x="0" y="675"/>
        <a:ext cx="6900512" cy="1106957"/>
      </dsp:txXfrm>
    </dsp:sp>
    <dsp:sp modelId="{DCB6C21D-9456-4755-94AF-4EAD678F67E1}">
      <dsp:nvSpPr>
        <dsp:cNvPr id="0" name=""/>
        <dsp:cNvSpPr/>
      </dsp:nvSpPr>
      <dsp:spPr>
        <a:xfrm>
          <a:off x="0" y="1107633"/>
          <a:ext cx="6900512" cy="0"/>
        </a:xfrm>
        <a:prstGeom prst="line">
          <a:avLst/>
        </a:prstGeom>
        <a:solidFill>
          <a:schemeClr val="accent2">
            <a:hueOff val="1610903"/>
            <a:satOff val="-4623"/>
            <a:lumOff val="-7402"/>
            <a:alphaOff val="0"/>
          </a:schemeClr>
        </a:solidFill>
        <a:ln w="19050" cap="flat" cmpd="sng" algn="ctr">
          <a:solidFill>
            <a:schemeClr val="accent2">
              <a:hueOff val="1610903"/>
              <a:satOff val="-4623"/>
              <a:lumOff val="-74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63230C-D0B8-4158-959C-F2487D8C67F4}">
      <dsp:nvSpPr>
        <dsp:cNvPr id="0" name=""/>
        <dsp:cNvSpPr/>
      </dsp:nvSpPr>
      <dsp:spPr>
        <a:xfrm>
          <a:off x="0" y="1107633"/>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Data are entered remotely by testers and national officers in the e-PT tool,</a:t>
          </a:r>
        </a:p>
      </dsp:txBody>
      <dsp:txXfrm>
        <a:off x="0" y="1107633"/>
        <a:ext cx="6900512" cy="1106957"/>
      </dsp:txXfrm>
    </dsp:sp>
    <dsp:sp modelId="{1FE71F76-51BD-4A7C-8939-882B67EA5370}">
      <dsp:nvSpPr>
        <dsp:cNvPr id="0" name=""/>
        <dsp:cNvSpPr/>
      </dsp:nvSpPr>
      <dsp:spPr>
        <a:xfrm>
          <a:off x="0" y="2214591"/>
          <a:ext cx="6900512" cy="0"/>
        </a:xfrm>
        <a:prstGeom prst="line">
          <a:avLst/>
        </a:prstGeom>
        <a:solidFill>
          <a:schemeClr val="accent2">
            <a:hueOff val="3221807"/>
            <a:satOff val="-9246"/>
            <a:lumOff val="-14805"/>
            <a:alphaOff val="0"/>
          </a:schemeClr>
        </a:solidFill>
        <a:ln w="19050" cap="flat" cmpd="sng" algn="ctr">
          <a:solidFill>
            <a:schemeClr val="accent2">
              <a:hueOff val="3221807"/>
              <a:satOff val="-9246"/>
              <a:lumOff val="-1480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62CCAB-3D46-442B-AADD-E685CACAB2C9}">
      <dsp:nvSpPr>
        <dsp:cNvPr id="0" name=""/>
        <dsp:cNvSpPr/>
      </dsp:nvSpPr>
      <dsp:spPr>
        <a:xfrm>
          <a:off x="0" y="2214591"/>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It is analyzed and feedback report generated for each sites.</a:t>
          </a:r>
        </a:p>
      </dsp:txBody>
      <dsp:txXfrm>
        <a:off x="0" y="2214591"/>
        <a:ext cx="6900512" cy="1106957"/>
      </dsp:txXfrm>
    </dsp:sp>
    <dsp:sp modelId="{71729097-A565-46FC-B1A9-16F3729F9D3E}">
      <dsp:nvSpPr>
        <dsp:cNvPr id="0" name=""/>
        <dsp:cNvSpPr/>
      </dsp:nvSpPr>
      <dsp:spPr>
        <a:xfrm>
          <a:off x="0" y="3321549"/>
          <a:ext cx="6900512" cy="0"/>
        </a:xfrm>
        <a:prstGeom prst="line">
          <a:avLst/>
        </a:prstGeom>
        <a:solidFill>
          <a:schemeClr val="accent2">
            <a:hueOff val="4832710"/>
            <a:satOff val="-13870"/>
            <a:lumOff val="-22207"/>
            <a:alphaOff val="0"/>
          </a:schemeClr>
        </a:solidFill>
        <a:ln w="19050" cap="flat" cmpd="sng" algn="ctr">
          <a:solidFill>
            <a:schemeClr val="accent2">
              <a:hueOff val="4832710"/>
              <a:satOff val="-13870"/>
              <a:lumOff val="-2220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9F151C-04D5-4887-A694-BAC2973A9B56}">
      <dsp:nvSpPr>
        <dsp:cNvPr id="0" name=""/>
        <dsp:cNvSpPr/>
      </dsp:nvSpPr>
      <dsp:spPr>
        <a:xfrm>
          <a:off x="0" y="3321549"/>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A dissemination or review meeting is held for the regions after each PT round</a:t>
          </a:r>
        </a:p>
      </dsp:txBody>
      <dsp:txXfrm>
        <a:off x="0" y="3321549"/>
        <a:ext cx="6900512" cy="1106957"/>
      </dsp:txXfrm>
    </dsp:sp>
    <dsp:sp modelId="{42148FF0-87F9-4993-855B-93B0F9E33E1A}">
      <dsp:nvSpPr>
        <dsp:cNvPr id="0" name=""/>
        <dsp:cNvSpPr/>
      </dsp:nvSpPr>
      <dsp:spPr>
        <a:xfrm>
          <a:off x="0" y="4428507"/>
          <a:ext cx="6900512" cy="0"/>
        </a:xfrm>
        <a:prstGeom prst="line">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B8714D-E17D-4B02-8B8A-F86AEC523FE8}">
      <dsp:nvSpPr>
        <dsp:cNvPr id="0" name=""/>
        <dsp:cNvSpPr/>
      </dsp:nvSpPr>
      <dsp:spPr>
        <a:xfrm>
          <a:off x="0" y="4428507"/>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Onsite corrective actions are conducted for sites that performed unsatisfactorily</a:t>
          </a:r>
        </a:p>
      </dsp:txBody>
      <dsp:txXfrm>
        <a:off x="0" y="4428507"/>
        <a:ext cx="6900512" cy="110695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F63BF4-A4E2-4513-8FAD-63D8B4286D84}">
      <dsp:nvSpPr>
        <dsp:cNvPr id="0" name=""/>
        <dsp:cNvSpPr/>
      </dsp:nvSpPr>
      <dsp:spPr>
        <a:xfrm>
          <a:off x="282221" y="368029"/>
          <a:ext cx="1371985" cy="137198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2BC589-91F9-4015-AF16-85CD42278D53}">
      <dsp:nvSpPr>
        <dsp:cNvPr id="0" name=""/>
        <dsp:cNvSpPr/>
      </dsp:nvSpPr>
      <dsp:spPr>
        <a:xfrm>
          <a:off x="570337" y="656145"/>
          <a:ext cx="795751" cy="7957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C834025-5DC9-483E-9BDB-B14FFCED8724}">
      <dsp:nvSpPr>
        <dsp:cNvPr id="0" name=""/>
        <dsp:cNvSpPr/>
      </dsp:nvSpPr>
      <dsp:spPr>
        <a:xfrm>
          <a:off x="1948202" y="368029"/>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DTS PT results are being used as an advocacy tool to get the Regional Health Directorates to take ownership of HTS</a:t>
          </a:r>
        </a:p>
      </dsp:txBody>
      <dsp:txXfrm>
        <a:off x="1948202" y="368029"/>
        <a:ext cx="3233964" cy="1371985"/>
      </dsp:txXfrm>
    </dsp:sp>
    <dsp:sp modelId="{890DA9D7-9366-42E5-A694-EA50E47E72A1}">
      <dsp:nvSpPr>
        <dsp:cNvPr id="0" name=""/>
        <dsp:cNvSpPr/>
      </dsp:nvSpPr>
      <dsp:spPr>
        <a:xfrm>
          <a:off x="5745661" y="368029"/>
          <a:ext cx="1371985" cy="137198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BF75C5-83DC-46E3-94ED-9312AC9268D4}">
      <dsp:nvSpPr>
        <dsp:cNvPr id="0" name=""/>
        <dsp:cNvSpPr/>
      </dsp:nvSpPr>
      <dsp:spPr>
        <a:xfrm>
          <a:off x="6033778" y="656145"/>
          <a:ext cx="795751" cy="7957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A70AFCB-D651-408E-B5D3-062995C6B9E1}">
      <dsp:nvSpPr>
        <dsp:cNvPr id="0" name=""/>
        <dsp:cNvSpPr/>
      </dsp:nvSpPr>
      <dsp:spPr>
        <a:xfrm>
          <a:off x="7411643" y="368029"/>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Serves as a vehicle to build capacity for District HIV Focal persons to support programmatic  (HTS) implementation </a:t>
          </a:r>
        </a:p>
      </dsp:txBody>
      <dsp:txXfrm>
        <a:off x="7411643" y="368029"/>
        <a:ext cx="3233964" cy="1371985"/>
      </dsp:txXfrm>
    </dsp:sp>
    <dsp:sp modelId="{26A0E239-F32D-4DA7-8DFD-3193BD7AD1F8}">
      <dsp:nvSpPr>
        <dsp:cNvPr id="0" name=""/>
        <dsp:cNvSpPr/>
      </dsp:nvSpPr>
      <dsp:spPr>
        <a:xfrm>
          <a:off x="282221" y="2452790"/>
          <a:ext cx="1371985" cy="137198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BF283F-367D-4155-A590-C1D4E9F286EF}">
      <dsp:nvSpPr>
        <dsp:cNvPr id="0" name=""/>
        <dsp:cNvSpPr/>
      </dsp:nvSpPr>
      <dsp:spPr>
        <a:xfrm>
          <a:off x="570337" y="2740907"/>
          <a:ext cx="795751" cy="7957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2285567-BCC1-4EC1-BE8B-0B781C19E40C}">
      <dsp:nvSpPr>
        <dsp:cNvPr id="0" name=""/>
        <dsp:cNvSpPr/>
      </dsp:nvSpPr>
      <dsp:spPr>
        <a:xfrm>
          <a:off x="1948202" y="2452790"/>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DTS PT programme provides information of commodity management at the lowest tier of the healthcare delivery system</a:t>
          </a:r>
          <a:r>
            <a:rPr lang="en-US" sz="1900" kern="1200" dirty="0">
              <a:latin typeface="Times New Roman" panose="02020603050405020304" pitchFamily="18" charset="0"/>
              <a:cs typeface="Times New Roman" panose="02020603050405020304" pitchFamily="18" charset="0"/>
            </a:rPr>
            <a:t>.</a:t>
          </a:r>
        </a:p>
      </dsp:txBody>
      <dsp:txXfrm>
        <a:off x="1948202" y="2452790"/>
        <a:ext cx="3233964" cy="1371985"/>
      </dsp:txXfrm>
    </dsp:sp>
    <dsp:sp modelId="{619854F7-783E-4596-9439-3526B111505A}">
      <dsp:nvSpPr>
        <dsp:cNvPr id="0" name=""/>
        <dsp:cNvSpPr/>
      </dsp:nvSpPr>
      <dsp:spPr>
        <a:xfrm>
          <a:off x="5745661" y="2452790"/>
          <a:ext cx="1371985" cy="137198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651BA2-271C-42D0-BDB0-2B25F2496F69}">
      <dsp:nvSpPr>
        <dsp:cNvPr id="0" name=""/>
        <dsp:cNvSpPr/>
      </dsp:nvSpPr>
      <dsp:spPr>
        <a:xfrm>
          <a:off x="6033778" y="2740907"/>
          <a:ext cx="795751" cy="79575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ADC7A5-049A-408C-BDD4-7F6E00B047B3}">
      <dsp:nvSpPr>
        <dsp:cNvPr id="0" name=""/>
        <dsp:cNvSpPr/>
      </dsp:nvSpPr>
      <dsp:spPr>
        <a:xfrm>
          <a:off x="7411643" y="2452790"/>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Helps to identify training needs of service providers in the area of testing and documentation for HIV and Syphilis</a:t>
          </a:r>
        </a:p>
      </dsp:txBody>
      <dsp:txXfrm>
        <a:off x="7411643" y="2452790"/>
        <a:ext cx="3233964" cy="137198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A7F90F-A00A-4E2D-AC11-1EA0C50170EF}">
      <dsp:nvSpPr>
        <dsp:cNvPr id="0" name=""/>
        <dsp:cNvSpPr/>
      </dsp:nvSpPr>
      <dsp:spPr>
        <a:xfrm>
          <a:off x="0" y="675"/>
          <a:ext cx="6900512" cy="0"/>
        </a:xfrm>
        <a:prstGeom prst="lin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BC7498-EB2C-4A87-9A82-06445782EE47}">
      <dsp:nvSpPr>
        <dsp:cNvPr id="0" name=""/>
        <dsp:cNvSpPr/>
      </dsp:nvSpPr>
      <dsp:spPr>
        <a:xfrm>
          <a:off x="0" y="675"/>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High staff attrition</a:t>
          </a:r>
        </a:p>
      </dsp:txBody>
      <dsp:txXfrm>
        <a:off x="0" y="675"/>
        <a:ext cx="6900512" cy="1106957"/>
      </dsp:txXfrm>
    </dsp:sp>
    <dsp:sp modelId="{BA401D8F-4506-4016-82E5-6D7B8DC66D1F}">
      <dsp:nvSpPr>
        <dsp:cNvPr id="0" name=""/>
        <dsp:cNvSpPr/>
      </dsp:nvSpPr>
      <dsp:spPr>
        <a:xfrm>
          <a:off x="0" y="1107633"/>
          <a:ext cx="6900512" cy="0"/>
        </a:xfrm>
        <a:prstGeom prst="lin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0AFC76-0501-45DF-89FF-BD0B8ECDD650}">
      <dsp:nvSpPr>
        <dsp:cNvPr id="0" name=""/>
        <dsp:cNvSpPr/>
      </dsp:nvSpPr>
      <dsp:spPr>
        <a:xfrm>
          <a:off x="0" y="1107633"/>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Non-transfer of skills to other facility staff by trained personnel</a:t>
          </a:r>
        </a:p>
      </dsp:txBody>
      <dsp:txXfrm>
        <a:off x="0" y="1107633"/>
        <a:ext cx="6900512" cy="1106957"/>
      </dsp:txXfrm>
    </dsp:sp>
    <dsp:sp modelId="{0892A2DA-385E-4257-B8E8-B8693CF218E8}">
      <dsp:nvSpPr>
        <dsp:cNvPr id="0" name=""/>
        <dsp:cNvSpPr/>
      </dsp:nvSpPr>
      <dsp:spPr>
        <a:xfrm>
          <a:off x="0" y="2214591"/>
          <a:ext cx="6900512" cy="0"/>
        </a:xfrm>
        <a:prstGeom prst="lin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0598AA-4F04-4337-BE37-6A92DECD4A4B}">
      <dsp:nvSpPr>
        <dsp:cNvPr id="0" name=""/>
        <dsp:cNvSpPr/>
      </dsp:nvSpPr>
      <dsp:spPr>
        <a:xfrm>
          <a:off x="0" y="2214591"/>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Not all eligible facilities are covered</a:t>
          </a:r>
        </a:p>
      </dsp:txBody>
      <dsp:txXfrm>
        <a:off x="0" y="2214591"/>
        <a:ext cx="6900512" cy="1106957"/>
      </dsp:txXfrm>
    </dsp:sp>
    <dsp:sp modelId="{B0E34E8A-5F96-4D60-B88E-E754272247B3}">
      <dsp:nvSpPr>
        <dsp:cNvPr id="0" name=""/>
        <dsp:cNvSpPr/>
      </dsp:nvSpPr>
      <dsp:spPr>
        <a:xfrm>
          <a:off x="0" y="3321549"/>
          <a:ext cx="6900512" cy="0"/>
        </a:xfrm>
        <a:prstGeom prst="lin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C1A445-CB8C-4338-9D14-ED8C699E4C18}">
      <dsp:nvSpPr>
        <dsp:cNvPr id="0" name=""/>
        <dsp:cNvSpPr/>
      </dsp:nvSpPr>
      <dsp:spPr>
        <a:xfrm>
          <a:off x="0" y="3321549"/>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Lack of resources to conduct monitoring and supportive supervision to sites</a:t>
          </a:r>
        </a:p>
      </dsp:txBody>
      <dsp:txXfrm>
        <a:off x="0" y="3321549"/>
        <a:ext cx="6900512" cy="1106957"/>
      </dsp:txXfrm>
    </dsp:sp>
    <dsp:sp modelId="{7A6774FC-D27D-4426-8148-7E568E89E424}">
      <dsp:nvSpPr>
        <dsp:cNvPr id="0" name=""/>
        <dsp:cNvSpPr/>
      </dsp:nvSpPr>
      <dsp:spPr>
        <a:xfrm>
          <a:off x="0" y="4428507"/>
          <a:ext cx="6900512" cy="0"/>
        </a:xfrm>
        <a:prstGeom prst="lin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72666E-8FA0-4AAB-8DE8-CB832B1C5519}">
      <dsp:nvSpPr>
        <dsp:cNvPr id="0" name=""/>
        <dsp:cNvSpPr/>
      </dsp:nvSpPr>
      <dsp:spPr>
        <a:xfrm>
          <a:off x="0" y="4428507"/>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Non-implementation of the other pillars of RTCQI.</a:t>
          </a:r>
        </a:p>
      </dsp:txBody>
      <dsp:txXfrm>
        <a:off x="0" y="4428507"/>
        <a:ext cx="6900512" cy="110695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2C2DF4-8007-4A27-BA31-DB91F6D232F4}">
      <dsp:nvSpPr>
        <dsp:cNvPr id="0" name=""/>
        <dsp:cNvSpPr/>
      </dsp:nvSpPr>
      <dsp:spPr>
        <a:xfrm>
          <a:off x="0" y="4213"/>
          <a:ext cx="6245265" cy="119537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FAFBA2-129C-4D23-8EF6-B43D2333C772}">
      <dsp:nvSpPr>
        <dsp:cNvPr id="0" name=""/>
        <dsp:cNvSpPr/>
      </dsp:nvSpPr>
      <dsp:spPr>
        <a:xfrm>
          <a:off x="361601" y="273173"/>
          <a:ext cx="657457" cy="6574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6291BB-9E51-4E21-A5CF-51FB17E684FB}">
      <dsp:nvSpPr>
        <dsp:cNvPr id="0" name=""/>
        <dsp:cNvSpPr/>
      </dsp:nvSpPr>
      <dsp:spPr>
        <a:xfrm>
          <a:off x="1380661" y="4213"/>
          <a:ext cx="4081057" cy="1681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06" tIns="177906" rIns="177906" bIns="177906" numCol="1" spcCol="1270" anchor="ctr" anchorCtr="0">
          <a:noAutofit/>
        </a:bodyPr>
        <a:lstStyle/>
        <a:p>
          <a:pPr marL="0" lvl="0" indent="0" algn="l" defTabSz="1244600">
            <a:lnSpc>
              <a:spcPct val="10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Revise the HIV rapid Test Quality assurance manual</a:t>
          </a:r>
        </a:p>
      </dsp:txBody>
      <dsp:txXfrm>
        <a:off x="1380661" y="4213"/>
        <a:ext cx="4081057" cy="1681000"/>
      </dsp:txXfrm>
    </dsp:sp>
    <dsp:sp modelId="{7942AE30-D63C-4F38-A346-6A0C49D11F16}">
      <dsp:nvSpPr>
        <dsp:cNvPr id="0" name=""/>
        <dsp:cNvSpPr/>
      </dsp:nvSpPr>
      <dsp:spPr>
        <a:xfrm>
          <a:off x="0" y="1954173"/>
          <a:ext cx="6245265" cy="119537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15DF24-3253-4D8E-8C3B-8B6387443344}">
      <dsp:nvSpPr>
        <dsp:cNvPr id="0" name=""/>
        <dsp:cNvSpPr/>
      </dsp:nvSpPr>
      <dsp:spPr>
        <a:xfrm>
          <a:off x="361601" y="2223133"/>
          <a:ext cx="657457" cy="65745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24B80B-BD46-4D32-8493-88F1EB00F24C}">
      <dsp:nvSpPr>
        <dsp:cNvPr id="0" name=""/>
        <dsp:cNvSpPr/>
      </dsp:nvSpPr>
      <dsp:spPr>
        <a:xfrm>
          <a:off x="1380661" y="1954173"/>
          <a:ext cx="4081057" cy="1681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06" tIns="177906" rIns="177906" bIns="177906" numCol="1" spcCol="1270" anchor="ctr" anchorCtr="0">
          <a:noAutofit/>
        </a:bodyPr>
        <a:lstStyle/>
        <a:p>
          <a:pPr marL="0" lvl="0" indent="0" algn="l" defTabSz="1244600">
            <a:lnSpc>
              <a:spcPct val="10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Expand DTS PT programme to facilities in the remaining 13 administrative regions of the country</a:t>
          </a:r>
        </a:p>
      </dsp:txBody>
      <dsp:txXfrm>
        <a:off x="1380661" y="1954173"/>
        <a:ext cx="4081057" cy="1681000"/>
      </dsp:txXfrm>
    </dsp:sp>
    <dsp:sp modelId="{DA19A629-3A7E-4555-B085-49AB9DF7D9C1}">
      <dsp:nvSpPr>
        <dsp:cNvPr id="0" name=""/>
        <dsp:cNvSpPr/>
      </dsp:nvSpPr>
      <dsp:spPr>
        <a:xfrm>
          <a:off x="0" y="3904133"/>
          <a:ext cx="6245265" cy="119537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CFFB11-E5A9-49CE-B61C-2FCA9640B20A}">
      <dsp:nvSpPr>
        <dsp:cNvPr id="0" name=""/>
        <dsp:cNvSpPr/>
      </dsp:nvSpPr>
      <dsp:spPr>
        <a:xfrm>
          <a:off x="361601" y="4173093"/>
          <a:ext cx="657457" cy="65745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7198A61-3C70-4473-865D-5CFC97F065E2}">
      <dsp:nvSpPr>
        <dsp:cNvPr id="0" name=""/>
        <dsp:cNvSpPr/>
      </dsp:nvSpPr>
      <dsp:spPr>
        <a:xfrm>
          <a:off x="1380661" y="3904133"/>
          <a:ext cx="4081057" cy="1681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06" tIns="177906" rIns="177906" bIns="177906" numCol="1" spcCol="1270" anchor="ctr" anchorCtr="0">
          <a:noAutofit/>
        </a:bodyPr>
        <a:lstStyle/>
        <a:p>
          <a:pPr marL="0" lvl="0" indent="0" algn="l" defTabSz="1244600">
            <a:lnSpc>
              <a:spcPct val="10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Continue with the advocacy to ensure staff are posted to the facilities</a:t>
          </a:r>
        </a:p>
      </dsp:txBody>
      <dsp:txXfrm>
        <a:off x="1380661" y="3904133"/>
        <a:ext cx="4081057" cy="168100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C864E8-8FB6-47E0-96F3-CAFA54AA1D1C}" type="datetimeFigureOut">
              <a:rPr lang="en-US" smtClean="0"/>
              <a:t>6/4/2024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993782-4AF3-4477-9438-F7DCBE7A0718}" type="slidenum">
              <a:rPr lang="en-US" smtClean="0"/>
              <a:t>‹#›</a:t>
            </a:fld>
            <a:endParaRPr lang="en-US"/>
          </a:p>
        </p:txBody>
      </p:sp>
    </p:spTree>
    <p:extLst>
      <p:ext uri="{BB962C8B-B14F-4D97-AF65-F5344CB8AC3E}">
        <p14:creationId xmlns:p14="http://schemas.microsoft.com/office/powerpoint/2010/main" val="3411292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993782-4AF3-4477-9438-F7DCBE7A0718}" type="slidenum">
              <a:rPr lang="en-US" smtClean="0"/>
              <a:t>14</a:t>
            </a:fld>
            <a:endParaRPr lang="en-US"/>
          </a:p>
        </p:txBody>
      </p:sp>
    </p:spTree>
    <p:extLst>
      <p:ext uri="{BB962C8B-B14F-4D97-AF65-F5344CB8AC3E}">
        <p14:creationId xmlns:p14="http://schemas.microsoft.com/office/powerpoint/2010/main" val="3257243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algn="l" rtl="0"/>
            <a:endParaRPr lang="fr-FR"/>
          </a:p>
        </p:txBody>
      </p:sp>
      <p:sp>
        <p:nvSpPr>
          <p:cNvPr id="4" name="Espace réservé du numéro de diapositive 3"/>
          <p:cNvSpPr>
            <a:spLocks noGrp="1"/>
          </p:cNvSpPr>
          <p:nvPr>
            <p:ph type="sldNum" sz="quarter" idx="10"/>
          </p:nvPr>
        </p:nvSpPr>
        <p:spPr/>
        <p:txBody>
          <a:bodyPr rtlCol="0"/>
          <a:lstStyle/>
          <a:p>
            <a:pPr marL="0" marR="0" lvl="0" indent="0" algn="l" defTabSz="457200" rtl="0" eaLnBrk="1" fontAlgn="auto" latinLnBrk="0" hangingPunct="1">
              <a:lnSpc>
                <a:spcPct val="100000"/>
              </a:lnSpc>
              <a:spcBef>
                <a:spcPts val="0"/>
              </a:spcBef>
              <a:spcAft>
                <a:spcPts val="0"/>
              </a:spcAft>
              <a:buClrTx/>
              <a:buSzTx/>
              <a:buFontTx/>
              <a:buNone/>
              <a:tabLst/>
              <a:defRPr/>
            </a:pPr>
            <a:fld id="{8FCC149C-479E-4175-B238-B83A279FCF5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L"/>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0BDA7-F137-F841-BAE0-B3F71A675268}" type="slidenum">
              <a:rPr kumimoji="0" lang="en-S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S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8990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L"/>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0BDA7-F137-F841-BAE0-B3F71A675268}" type="slidenum">
              <a:rPr kumimoji="0" lang="en-S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S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429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L"/>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0BDA7-F137-F841-BAE0-B3F71A675268}" type="slidenum">
              <a:rPr kumimoji="0" lang="en-S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S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41262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fi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fif"/><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13933-6B5E-4903-F38B-1A9DE5ADAD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C07105D-23FD-0CFE-6183-39178E8277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32EB65-6736-7E70-20CB-AF5C25236B2E}"/>
              </a:ext>
            </a:extLst>
          </p:cNvPr>
          <p:cNvSpPr>
            <a:spLocks noGrp="1"/>
          </p:cNvSpPr>
          <p:nvPr>
            <p:ph type="dt" sz="half" idx="10"/>
          </p:nvPr>
        </p:nvSpPr>
        <p:spPr/>
        <p:txBody>
          <a:bodyPr/>
          <a:lstStyle/>
          <a:p>
            <a:fld id="{ABBB3996-6080-4F26-A78C-B92EDAB7EF32}" type="datetime1">
              <a:rPr lang="en-US" smtClean="0"/>
              <a:t>6/4/2024</a:t>
            </a:fld>
            <a:endParaRPr lang="en-US"/>
          </a:p>
        </p:txBody>
      </p:sp>
      <p:sp>
        <p:nvSpPr>
          <p:cNvPr id="5" name="Footer Placeholder 4">
            <a:extLst>
              <a:ext uri="{FF2B5EF4-FFF2-40B4-BE49-F238E27FC236}">
                <a16:creationId xmlns:a16="http://schemas.microsoft.com/office/drawing/2014/main" id="{2F2BF5AF-D042-B411-F75D-03C6C4D2E9DC}"/>
              </a:ext>
            </a:extLst>
          </p:cNvPr>
          <p:cNvSpPr>
            <a:spLocks noGrp="1"/>
          </p:cNvSpPr>
          <p:nvPr>
            <p:ph type="ftr" sz="quarter" idx="11"/>
          </p:nvPr>
        </p:nvSpPr>
        <p:spPr/>
        <p:txBody>
          <a:bodyPr/>
          <a:lstStyle/>
          <a:p>
            <a:r>
              <a:rPr lang="en-US"/>
              <a:t>RTCQI WORKSHOP</a:t>
            </a:r>
          </a:p>
        </p:txBody>
      </p:sp>
      <p:sp>
        <p:nvSpPr>
          <p:cNvPr id="6" name="Slide Number Placeholder 5">
            <a:extLst>
              <a:ext uri="{FF2B5EF4-FFF2-40B4-BE49-F238E27FC236}">
                <a16:creationId xmlns:a16="http://schemas.microsoft.com/office/drawing/2014/main" id="{512B609B-839C-BA33-7D73-FB0E4687EA76}"/>
              </a:ext>
            </a:extLst>
          </p:cNvPr>
          <p:cNvSpPr>
            <a:spLocks noGrp="1"/>
          </p:cNvSpPr>
          <p:nvPr>
            <p:ph type="sldNum" sz="quarter" idx="12"/>
          </p:nvPr>
        </p:nvSpPr>
        <p:spPr/>
        <p:txBody>
          <a:bodyPr/>
          <a:lstStyle/>
          <a:p>
            <a:fld id="{453BBF43-071C-462E-8874-A340852CC3BC}" type="slidenum">
              <a:rPr lang="en-US" smtClean="0"/>
              <a:t>‹#›</a:t>
            </a:fld>
            <a:endParaRPr lang="en-US"/>
          </a:p>
        </p:txBody>
      </p:sp>
      <p:pic>
        <p:nvPicPr>
          <p:cNvPr id="7" name="Picture 6">
            <a:extLst>
              <a:ext uri="{FF2B5EF4-FFF2-40B4-BE49-F238E27FC236}">
                <a16:creationId xmlns:a16="http://schemas.microsoft.com/office/drawing/2014/main" id="{CBADE289-C918-8DB9-D354-7DB93AC993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53506" y="6167167"/>
            <a:ext cx="1538494" cy="665920"/>
          </a:xfrm>
          <a:prstGeom prst="rect">
            <a:avLst/>
          </a:prstGeom>
        </p:spPr>
      </p:pic>
      <p:pic>
        <p:nvPicPr>
          <p:cNvPr id="8" name="Picture 7" descr="A logo of a health service&#10;&#10;Description automatically generated">
            <a:extLst>
              <a:ext uri="{FF2B5EF4-FFF2-40B4-BE49-F238E27FC236}">
                <a16:creationId xmlns:a16="http://schemas.microsoft.com/office/drawing/2014/main" id="{315BCC29-378F-9682-6221-15BD75ED3D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953" y="101533"/>
            <a:ext cx="1322525" cy="870232"/>
          </a:xfrm>
          <a:prstGeom prst="rect">
            <a:avLst/>
          </a:prstGeom>
        </p:spPr>
      </p:pic>
      <p:pic>
        <p:nvPicPr>
          <p:cNvPr id="9" name="Picture 8">
            <a:extLst>
              <a:ext uri="{FF2B5EF4-FFF2-40B4-BE49-F238E27FC236}">
                <a16:creationId xmlns:a16="http://schemas.microsoft.com/office/drawing/2014/main" id="{AF189139-F9E5-3EE2-33AD-8F28F636A35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43683" y="74761"/>
            <a:ext cx="1679364" cy="665920"/>
          </a:xfrm>
          <a:prstGeom prst="rect">
            <a:avLst/>
          </a:prstGeom>
        </p:spPr>
      </p:pic>
      <p:pic>
        <p:nvPicPr>
          <p:cNvPr id="10" name="Picture 9" descr="A black and red rectangle with black text&#10;&#10;Description automatically generated">
            <a:extLst>
              <a:ext uri="{FF2B5EF4-FFF2-40B4-BE49-F238E27FC236}">
                <a16:creationId xmlns:a16="http://schemas.microsoft.com/office/drawing/2014/main" id="{F29DF14C-C84C-8A2F-F85B-800DDAC4506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5987768"/>
            <a:ext cx="1524000" cy="733707"/>
          </a:xfrm>
          <a:prstGeom prst="rect">
            <a:avLst/>
          </a:prstGeom>
        </p:spPr>
      </p:pic>
      <p:pic>
        <p:nvPicPr>
          <p:cNvPr id="11" name="Picture 10" descr="A logo of a ministry of health&#10;&#10;Description automatically generated">
            <a:extLst>
              <a:ext uri="{FF2B5EF4-FFF2-40B4-BE49-F238E27FC236}">
                <a16:creationId xmlns:a16="http://schemas.microsoft.com/office/drawing/2014/main" id="{9DDD52FA-A863-B049-8E8D-CDA184FA359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271670" y="76967"/>
            <a:ext cx="1171575" cy="947952"/>
          </a:xfrm>
          <a:prstGeom prst="rect">
            <a:avLst/>
          </a:prstGeom>
        </p:spPr>
      </p:pic>
    </p:spTree>
    <p:extLst>
      <p:ext uri="{BB962C8B-B14F-4D97-AF65-F5344CB8AC3E}">
        <p14:creationId xmlns:p14="http://schemas.microsoft.com/office/powerpoint/2010/main" val="2834884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B3539-4727-2701-1CB0-CD2BC81F71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59D3F4-9203-678F-9E79-7D6548064B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A022B3-DDE4-4838-5F67-E1326E223F0A}"/>
              </a:ext>
            </a:extLst>
          </p:cNvPr>
          <p:cNvSpPr>
            <a:spLocks noGrp="1"/>
          </p:cNvSpPr>
          <p:nvPr>
            <p:ph type="dt" sz="half" idx="10"/>
          </p:nvPr>
        </p:nvSpPr>
        <p:spPr/>
        <p:txBody>
          <a:bodyPr/>
          <a:lstStyle/>
          <a:p>
            <a:fld id="{5F3C6411-DA4F-46E6-B9FD-A5D571282AED}" type="datetime1">
              <a:rPr lang="en-US" smtClean="0"/>
              <a:t>6/4/2024</a:t>
            </a:fld>
            <a:endParaRPr lang="en-US"/>
          </a:p>
        </p:txBody>
      </p:sp>
      <p:sp>
        <p:nvSpPr>
          <p:cNvPr id="5" name="Footer Placeholder 4">
            <a:extLst>
              <a:ext uri="{FF2B5EF4-FFF2-40B4-BE49-F238E27FC236}">
                <a16:creationId xmlns:a16="http://schemas.microsoft.com/office/drawing/2014/main" id="{2E1723A1-5D72-DD7B-2FEF-23A3A4F10516}"/>
              </a:ext>
            </a:extLst>
          </p:cNvPr>
          <p:cNvSpPr>
            <a:spLocks noGrp="1"/>
          </p:cNvSpPr>
          <p:nvPr>
            <p:ph type="ftr" sz="quarter" idx="11"/>
          </p:nvPr>
        </p:nvSpPr>
        <p:spPr/>
        <p:txBody>
          <a:bodyPr/>
          <a:lstStyle/>
          <a:p>
            <a:r>
              <a:rPr lang="en-US"/>
              <a:t>RTCQI WORKSHOP</a:t>
            </a:r>
          </a:p>
        </p:txBody>
      </p:sp>
      <p:sp>
        <p:nvSpPr>
          <p:cNvPr id="6" name="Slide Number Placeholder 5">
            <a:extLst>
              <a:ext uri="{FF2B5EF4-FFF2-40B4-BE49-F238E27FC236}">
                <a16:creationId xmlns:a16="http://schemas.microsoft.com/office/drawing/2014/main" id="{58EBA39C-A761-7F0C-6F05-2329EC97B75E}"/>
              </a:ext>
            </a:extLst>
          </p:cNvPr>
          <p:cNvSpPr>
            <a:spLocks noGrp="1"/>
          </p:cNvSpPr>
          <p:nvPr>
            <p:ph type="sldNum" sz="quarter" idx="12"/>
          </p:nvPr>
        </p:nvSpPr>
        <p:spPr/>
        <p:txBody>
          <a:bodyPr/>
          <a:lstStyle/>
          <a:p>
            <a:fld id="{453BBF43-071C-462E-8874-A340852CC3BC}" type="slidenum">
              <a:rPr lang="en-US" smtClean="0"/>
              <a:t>‹#›</a:t>
            </a:fld>
            <a:endParaRPr lang="en-US"/>
          </a:p>
        </p:txBody>
      </p:sp>
    </p:spTree>
    <p:extLst>
      <p:ext uri="{BB962C8B-B14F-4D97-AF65-F5344CB8AC3E}">
        <p14:creationId xmlns:p14="http://schemas.microsoft.com/office/powerpoint/2010/main" val="3456967247"/>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3BB945-DCDC-29E3-4573-6CFC306374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A6CE30-525B-F9A5-7146-1C5AD050FA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A3E6F-91D9-DE31-5411-B9C897AD8B5B}"/>
              </a:ext>
            </a:extLst>
          </p:cNvPr>
          <p:cNvSpPr>
            <a:spLocks noGrp="1"/>
          </p:cNvSpPr>
          <p:nvPr>
            <p:ph type="dt" sz="half" idx="10"/>
          </p:nvPr>
        </p:nvSpPr>
        <p:spPr/>
        <p:txBody>
          <a:bodyPr/>
          <a:lstStyle/>
          <a:p>
            <a:fld id="{5F3C6411-DA4F-46E6-B9FD-A5D571282AED}" type="datetime1">
              <a:rPr lang="en-US" smtClean="0"/>
              <a:t>6/4/2024</a:t>
            </a:fld>
            <a:endParaRPr lang="en-US"/>
          </a:p>
        </p:txBody>
      </p:sp>
      <p:sp>
        <p:nvSpPr>
          <p:cNvPr id="5" name="Footer Placeholder 4">
            <a:extLst>
              <a:ext uri="{FF2B5EF4-FFF2-40B4-BE49-F238E27FC236}">
                <a16:creationId xmlns:a16="http://schemas.microsoft.com/office/drawing/2014/main" id="{3CB6FD4D-431B-25A1-7AB7-F5A0B74FC9F9}"/>
              </a:ext>
            </a:extLst>
          </p:cNvPr>
          <p:cNvSpPr>
            <a:spLocks noGrp="1"/>
          </p:cNvSpPr>
          <p:nvPr>
            <p:ph type="ftr" sz="quarter" idx="11"/>
          </p:nvPr>
        </p:nvSpPr>
        <p:spPr/>
        <p:txBody>
          <a:bodyPr/>
          <a:lstStyle/>
          <a:p>
            <a:r>
              <a:rPr lang="en-US"/>
              <a:t>RTCQI WORKSHOP</a:t>
            </a:r>
          </a:p>
        </p:txBody>
      </p:sp>
      <p:sp>
        <p:nvSpPr>
          <p:cNvPr id="6" name="Slide Number Placeholder 5">
            <a:extLst>
              <a:ext uri="{FF2B5EF4-FFF2-40B4-BE49-F238E27FC236}">
                <a16:creationId xmlns:a16="http://schemas.microsoft.com/office/drawing/2014/main" id="{67D94E2D-24F7-1B6B-5799-F63121798395}"/>
              </a:ext>
            </a:extLst>
          </p:cNvPr>
          <p:cNvSpPr>
            <a:spLocks noGrp="1"/>
          </p:cNvSpPr>
          <p:nvPr>
            <p:ph type="sldNum" sz="quarter" idx="12"/>
          </p:nvPr>
        </p:nvSpPr>
        <p:spPr/>
        <p:txBody>
          <a:bodyPr/>
          <a:lstStyle/>
          <a:p>
            <a:fld id="{453BBF43-071C-462E-8874-A340852CC3BC}" type="slidenum">
              <a:rPr lang="en-US" smtClean="0"/>
              <a:t>‹#›</a:t>
            </a:fld>
            <a:endParaRPr lang="en-US"/>
          </a:p>
        </p:txBody>
      </p:sp>
    </p:spTree>
    <p:extLst>
      <p:ext uri="{BB962C8B-B14F-4D97-AF65-F5344CB8AC3E}">
        <p14:creationId xmlns:p14="http://schemas.microsoft.com/office/powerpoint/2010/main" val="2563208428"/>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D6358-7FA9-46FC-A7FD-A326ED9E294F}"/>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US" dirty="0" err="1"/>
              <a:t>Amref</a:t>
            </a:r>
            <a:r>
              <a:rPr lang="en-US" dirty="0"/>
              <a:t> Health Africa</a:t>
            </a:r>
          </a:p>
        </p:txBody>
      </p:sp>
      <p:sp>
        <p:nvSpPr>
          <p:cNvPr id="3" name="Subtitle 2">
            <a:extLst>
              <a:ext uri="{FF2B5EF4-FFF2-40B4-BE49-F238E27FC236}">
                <a16:creationId xmlns:a16="http://schemas.microsoft.com/office/drawing/2014/main" id="{6E656CF9-0DCF-43B1-B610-58F6687D6D60}"/>
              </a:ext>
            </a:extLst>
          </p:cNvPr>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HIV Proficiency Testing Program</a:t>
            </a:r>
          </a:p>
        </p:txBody>
      </p:sp>
      <p:sp>
        <p:nvSpPr>
          <p:cNvPr id="4" name="Date Placeholder 3">
            <a:extLst>
              <a:ext uri="{FF2B5EF4-FFF2-40B4-BE49-F238E27FC236}">
                <a16:creationId xmlns:a16="http://schemas.microsoft.com/office/drawing/2014/main" id="{4F35ED56-7D35-4165-9C65-F5B9990DE4F7}"/>
              </a:ext>
            </a:extLst>
          </p:cNvPr>
          <p:cNvSpPr>
            <a:spLocks noGrp="1"/>
          </p:cNvSpPr>
          <p:nvPr>
            <p:ph type="dt" sz="half" idx="10"/>
          </p:nvPr>
        </p:nvSpPr>
        <p:spPr/>
        <p:txBody>
          <a:bodyPr/>
          <a:lstStyle/>
          <a:p>
            <a:fld id="{8E18D7C0-BCAD-4078-A9FF-17EC9BDE41FF}" type="datetimeFigureOut">
              <a:rPr lang="en-US" smtClean="0"/>
              <a:t>6/4/2024</a:t>
            </a:fld>
            <a:endParaRPr lang="en-US"/>
          </a:p>
        </p:txBody>
      </p:sp>
      <p:sp>
        <p:nvSpPr>
          <p:cNvPr id="5" name="Footer Placeholder 4">
            <a:extLst>
              <a:ext uri="{FF2B5EF4-FFF2-40B4-BE49-F238E27FC236}">
                <a16:creationId xmlns:a16="http://schemas.microsoft.com/office/drawing/2014/main" id="{67299EDE-2462-43F0-84AA-21A8A7896F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41CB26-99BD-44CF-89B2-494B77B23E8C}"/>
              </a:ext>
            </a:extLst>
          </p:cNvPr>
          <p:cNvSpPr>
            <a:spLocks noGrp="1"/>
          </p:cNvSpPr>
          <p:nvPr>
            <p:ph type="sldNum" sz="quarter" idx="12"/>
          </p:nvPr>
        </p:nvSpPr>
        <p:spPr/>
        <p:txBody>
          <a:bodyPr/>
          <a:lstStyle/>
          <a:p>
            <a:fld id="{BD31641D-D116-42E2-83E7-C326D89DD75C}" type="slidenum">
              <a:rPr lang="en-US" smtClean="0"/>
              <a:t>‹#›</a:t>
            </a:fld>
            <a:endParaRPr lang="en-US"/>
          </a:p>
        </p:txBody>
      </p:sp>
      <p:pic>
        <p:nvPicPr>
          <p:cNvPr id="1026" name="Picture 2" descr="AMREF HEALTH AFRICA: LOOKING BACK, LOOKING FORWARD - Africa Health Report">
            <a:extLst>
              <a:ext uri="{FF2B5EF4-FFF2-40B4-BE49-F238E27FC236}">
                <a16:creationId xmlns:a16="http://schemas.microsoft.com/office/drawing/2014/main" id="{27A8EFD0-F1A7-43AC-B224-C2F496DF810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70269" y="1122363"/>
            <a:ext cx="1878675" cy="1572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6477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D6F6A-6F21-485D-A888-265FFD7759CD}"/>
              </a:ext>
            </a:extLst>
          </p:cNvPr>
          <p:cNvSpPr>
            <a:spLocks noGrp="1"/>
          </p:cNvSpPr>
          <p:nvPr>
            <p:ph type="title"/>
          </p:nvPr>
        </p:nvSpPr>
        <p:spPr>
          <a:xfrm>
            <a:off x="1032164" y="264498"/>
            <a:ext cx="10188632" cy="944607"/>
          </a:xfrm>
          <a:solidFill>
            <a:srgbClr val="C00000"/>
          </a:solidFill>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814FEDD-2851-4937-B8E2-BAC9D2F7B311}"/>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E5529E7-DBAD-4BC9-A179-E85269E8F253}"/>
              </a:ext>
            </a:extLst>
          </p:cNvPr>
          <p:cNvSpPr>
            <a:spLocks noGrp="1"/>
          </p:cNvSpPr>
          <p:nvPr>
            <p:ph type="dt" sz="half" idx="10"/>
          </p:nvPr>
        </p:nvSpPr>
        <p:spPr/>
        <p:txBody>
          <a:bodyPr/>
          <a:lstStyle/>
          <a:p>
            <a:fld id="{8E18D7C0-BCAD-4078-A9FF-17EC9BDE41FF}" type="datetimeFigureOut">
              <a:rPr lang="en-US" smtClean="0"/>
              <a:t>6/4/2024</a:t>
            </a:fld>
            <a:endParaRPr lang="en-US"/>
          </a:p>
        </p:txBody>
      </p:sp>
      <p:sp>
        <p:nvSpPr>
          <p:cNvPr id="5" name="Footer Placeholder 4">
            <a:extLst>
              <a:ext uri="{FF2B5EF4-FFF2-40B4-BE49-F238E27FC236}">
                <a16:creationId xmlns:a16="http://schemas.microsoft.com/office/drawing/2014/main" id="{68C45F20-BD04-4D98-A071-9FECE64DD8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14D475F-2BA2-4D99-8C5B-49FD87190D08}"/>
              </a:ext>
            </a:extLst>
          </p:cNvPr>
          <p:cNvSpPr>
            <a:spLocks noGrp="1"/>
          </p:cNvSpPr>
          <p:nvPr>
            <p:ph type="sldNum" sz="quarter" idx="12"/>
          </p:nvPr>
        </p:nvSpPr>
        <p:spPr/>
        <p:txBody>
          <a:bodyPr/>
          <a:lstStyle/>
          <a:p>
            <a:fld id="{BD31641D-D116-42E2-83E7-C326D89DD75C}" type="slidenum">
              <a:rPr lang="en-US" smtClean="0"/>
              <a:t>‹#›</a:t>
            </a:fld>
            <a:endParaRPr lang="en-US" dirty="0"/>
          </a:p>
        </p:txBody>
      </p:sp>
      <p:pic>
        <p:nvPicPr>
          <p:cNvPr id="7" name="Picture 2" descr="AMREF HEALTH AFRICA: LOOKING BACK, LOOKING FORWARD - Africa Health Report">
            <a:extLst>
              <a:ext uri="{FF2B5EF4-FFF2-40B4-BE49-F238E27FC236}">
                <a16:creationId xmlns:a16="http://schemas.microsoft.com/office/drawing/2014/main" id="{5BB9FAAC-E9E3-4FAC-B18E-36D03EF70203}"/>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093616" y="136526"/>
            <a:ext cx="959372" cy="60027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oat of arms of Sierra Leone - Wikipedia">
            <a:extLst>
              <a:ext uri="{FF2B5EF4-FFF2-40B4-BE49-F238E27FC236}">
                <a16:creationId xmlns:a16="http://schemas.microsoft.com/office/drawing/2014/main" id="{B50B6A68-AEA3-4ADE-AD76-086B70251D43}"/>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39012" y="0"/>
            <a:ext cx="781062" cy="736802"/>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BBD51388-ED1C-4641-B593-590DB7DBE40C}"/>
              </a:ext>
            </a:extLst>
          </p:cNvPr>
          <p:cNvSpPr txBox="1">
            <a:spLocks/>
          </p:cNvSpPr>
          <p:nvPr userDrawn="1"/>
        </p:nvSpPr>
        <p:spPr>
          <a:xfrm>
            <a:off x="1032164" y="6284105"/>
            <a:ext cx="10188632" cy="437370"/>
          </a:xfrm>
          <a:prstGeom prst="rect">
            <a:avLst/>
          </a:prstGeom>
          <a:solidFill>
            <a:srgbClr val="C00000"/>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00" b="1" i="1" dirty="0">
                <a:solidFill>
                  <a:schemeClr val="bg1"/>
                </a:solidFill>
                <a:latin typeface="Cambria" panose="02040503050406030204" pitchFamily="18" charset="0"/>
                <a:ea typeface="Cambria" panose="02040503050406030204" pitchFamily="18" charset="0"/>
              </a:rPr>
              <a:t>Amref Health Africa; creating lasting health change</a:t>
            </a:r>
          </a:p>
        </p:txBody>
      </p:sp>
    </p:spTree>
    <p:extLst>
      <p:ext uri="{BB962C8B-B14F-4D97-AF65-F5344CB8AC3E}">
        <p14:creationId xmlns:p14="http://schemas.microsoft.com/office/powerpoint/2010/main" val="696835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1F942-6B1E-44B7-9A30-56CEFACBA6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C79CC6-E5EA-40F5-9513-20B9D2A3C0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0A5F4ED-769E-4D5A-8DFB-7B81787B3D9D}"/>
              </a:ext>
            </a:extLst>
          </p:cNvPr>
          <p:cNvSpPr>
            <a:spLocks noGrp="1"/>
          </p:cNvSpPr>
          <p:nvPr>
            <p:ph type="dt" sz="half" idx="10"/>
          </p:nvPr>
        </p:nvSpPr>
        <p:spPr/>
        <p:txBody>
          <a:bodyPr/>
          <a:lstStyle/>
          <a:p>
            <a:fld id="{8E18D7C0-BCAD-4078-A9FF-17EC9BDE41FF}" type="datetimeFigureOut">
              <a:rPr lang="en-US" smtClean="0"/>
              <a:t>6/4/2024</a:t>
            </a:fld>
            <a:endParaRPr lang="en-US"/>
          </a:p>
        </p:txBody>
      </p:sp>
      <p:sp>
        <p:nvSpPr>
          <p:cNvPr id="5" name="Footer Placeholder 4">
            <a:extLst>
              <a:ext uri="{FF2B5EF4-FFF2-40B4-BE49-F238E27FC236}">
                <a16:creationId xmlns:a16="http://schemas.microsoft.com/office/drawing/2014/main" id="{EF4D8C4A-6AC0-4080-A33A-4227229D1C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BEAE51-01A1-4BE7-B87D-B17CB308CDF2}"/>
              </a:ext>
            </a:extLst>
          </p:cNvPr>
          <p:cNvSpPr>
            <a:spLocks noGrp="1"/>
          </p:cNvSpPr>
          <p:nvPr>
            <p:ph type="sldNum" sz="quarter" idx="12"/>
          </p:nvPr>
        </p:nvSpPr>
        <p:spPr/>
        <p:txBody>
          <a:bodyPr/>
          <a:lstStyle/>
          <a:p>
            <a:fld id="{BD31641D-D116-42E2-83E7-C326D89DD75C}" type="slidenum">
              <a:rPr lang="en-US" smtClean="0"/>
              <a:t>‹#›</a:t>
            </a:fld>
            <a:endParaRPr lang="en-US"/>
          </a:p>
        </p:txBody>
      </p:sp>
    </p:spTree>
    <p:extLst>
      <p:ext uri="{BB962C8B-B14F-4D97-AF65-F5344CB8AC3E}">
        <p14:creationId xmlns:p14="http://schemas.microsoft.com/office/powerpoint/2010/main" val="2300149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C4FA9-D688-469D-A340-A4DAD4D720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38E8C3-66EB-4EEA-8D9C-CB6450EB961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202B2-E5A4-4EB4-BD30-2FD52B61BD8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755192-D93B-438C-A75E-4EA90B8E523C}"/>
              </a:ext>
            </a:extLst>
          </p:cNvPr>
          <p:cNvSpPr>
            <a:spLocks noGrp="1"/>
          </p:cNvSpPr>
          <p:nvPr>
            <p:ph type="dt" sz="half" idx="10"/>
          </p:nvPr>
        </p:nvSpPr>
        <p:spPr/>
        <p:txBody>
          <a:bodyPr/>
          <a:lstStyle/>
          <a:p>
            <a:fld id="{8E18D7C0-BCAD-4078-A9FF-17EC9BDE41FF}" type="datetimeFigureOut">
              <a:rPr lang="en-US" smtClean="0"/>
              <a:t>6/4/2024</a:t>
            </a:fld>
            <a:endParaRPr lang="en-US"/>
          </a:p>
        </p:txBody>
      </p:sp>
      <p:sp>
        <p:nvSpPr>
          <p:cNvPr id="6" name="Footer Placeholder 5">
            <a:extLst>
              <a:ext uri="{FF2B5EF4-FFF2-40B4-BE49-F238E27FC236}">
                <a16:creationId xmlns:a16="http://schemas.microsoft.com/office/drawing/2014/main" id="{DF197BE5-519E-4B62-B222-0C8CDC927697}"/>
              </a:ext>
            </a:extLst>
          </p:cNvPr>
          <p:cNvSpPr>
            <a:spLocks noGrp="1"/>
          </p:cNvSpPr>
          <p:nvPr>
            <p:ph type="ftr" sz="quarter" idx="11"/>
          </p:nvPr>
        </p:nvSpPr>
        <p:spPr>
          <a:solidFill>
            <a:srgbClr val="C00000"/>
          </a:solidFill>
        </p:spPr>
        <p:txBody>
          <a:bodyPr/>
          <a:lstStyle/>
          <a:p>
            <a:endParaRPr lang="en-US" dirty="0"/>
          </a:p>
        </p:txBody>
      </p:sp>
      <p:sp>
        <p:nvSpPr>
          <p:cNvPr id="7" name="Slide Number Placeholder 6">
            <a:extLst>
              <a:ext uri="{FF2B5EF4-FFF2-40B4-BE49-F238E27FC236}">
                <a16:creationId xmlns:a16="http://schemas.microsoft.com/office/drawing/2014/main" id="{E4ABAC0A-821D-42B6-93A3-C29824608803}"/>
              </a:ext>
            </a:extLst>
          </p:cNvPr>
          <p:cNvSpPr>
            <a:spLocks noGrp="1"/>
          </p:cNvSpPr>
          <p:nvPr>
            <p:ph type="sldNum" sz="quarter" idx="12"/>
          </p:nvPr>
        </p:nvSpPr>
        <p:spPr/>
        <p:txBody>
          <a:bodyPr/>
          <a:lstStyle/>
          <a:p>
            <a:fld id="{BD31641D-D116-42E2-83E7-C326D89DD75C}" type="slidenum">
              <a:rPr lang="en-US" smtClean="0"/>
              <a:t>‹#›</a:t>
            </a:fld>
            <a:endParaRPr lang="en-US"/>
          </a:p>
        </p:txBody>
      </p:sp>
    </p:spTree>
    <p:extLst>
      <p:ext uri="{BB962C8B-B14F-4D97-AF65-F5344CB8AC3E}">
        <p14:creationId xmlns:p14="http://schemas.microsoft.com/office/powerpoint/2010/main" val="26338644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1F953-B6C1-4F14-B808-1D51B3EA55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FA51F5-3AEA-42EB-BE1B-97C697FFE9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9509493-81BA-42FE-BBDD-A7078546EBF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A090AE-600C-4F96-805D-DAEE487A45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473A6E1-7F98-46F2-A91D-A91FE295C0D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66B7B9-1DF1-40EF-9401-D395263EEF99}"/>
              </a:ext>
            </a:extLst>
          </p:cNvPr>
          <p:cNvSpPr>
            <a:spLocks noGrp="1"/>
          </p:cNvSpPr>
          <p:nvPr>
            <p:ph type="dt" sz="half" idx="10"/>
          </p:nvPr>
        </p:nvSpPr>
        <p:spPr/>
        <p:txBody>
          <a:bodyPr/>
          <a:lstStyle/>
          <a:p>
            <a:fld id="{8E18D7C0-BCAD-4078-A9FF-17EC9BDE41FF}" type="datetimeFigureOut">
              <a:rPr lang="en-US" smtClean="0"/>
              <a:t>6/4/2024</a:t>
            </a:fld>
            <a:endParaRPr lang="en-US"/>
          </a:p>
        </p:txBody>
      </p:sp>
      <p:sp>
        <p:nvSpPr>
          <p:cNvPr id="8" name="Footer Placeholder 7">
            <a:extLst>
              <a:ext uri="{FF2B5EF4-FFF2-40B4-BE49-F238E27FC236}">
                <a16:creationId xmlns:a16="http://schemas.microsoft.com/office/drawing/2014/main" id="{2742D5E0-9AD2-4B27-8649-4A502687615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0F0D56-1FFD-4F86-9F05-318ADDF91D90}"/>
              </a:ext>
            </a:extLst>
          </p:cNvPr>
          <p:cNvSpPr>
            <a:spLocks noGrp="1"/>
          </p:cNvSpPr>
          <p:nvPr>
            <p:ph type="sldNum" sz="quarter" idx="12"/>
          </p:nvPr>
        </p:nvSpPr>
        <p:spPr/>
        <p:txBody>
          <a:bodyPr/>
          <a:lstStyle/>
          <a:p>
            <a:fld id="{BD31641D-D116-42E2-83E7-C326D89DD75C}" type="slidenum">
              <a:rPr lang="en-US" smtClean="0"/>
              <a:t>‹#›</a:t>
            </a:fld>
            <a:endParaRPr lang="en-US"/>
          </a:p>
        </p:txBody>
      </p:sp>
    </p:spTree>
    <p:extLst>
      <p:ext uri="{BB962C8B-B14F-4D97-AF65-F5344CB8AC3E}">
        <p14:creationId xmlns:p14="http://schemas.microsoft.com/office/powerpoint/2010/main" val="5130630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CCD68-CD24-49AA-B2B0-9B855B30AD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6CEC95-AF70-47A9-8089-53107AE9F914}"/>
              </a:ext>
            </a:extLst>
          </p:cNvPr>
          <p:cNvSpPr>
            <a:spLocks noGrp="1"/>
          </p:cNvSpPr>
          <p:nvPr>
            <p:ph type="dt" sz="half" idx="10"/>
          </p:nvPr>
        </p:nvSpPr>
        <p:spPr/>
        <p:txBody>
          <a:bodyPr/>
          <a:lstStyle/>
          <a:p>
            <a:fld id="{8E18D7C0-BCAD-4078-A9FF-17EC9BDE41FF}" type="datetimeFigureOut">
              <a:rPr lang="en-US" smtClean="0"/>
              <a:t>6/4/2024</a:t>
            </a:fld>
            <a:endParaRPr lang="en-US"/>
          </a:p>
        </p:txBody>
      </p:sp>
      <p:sp>
        <p:nvSpPr>
          <p:cNvPr id="4" name="Footer Placeholder 3">
            <a:extLst>
              <a:ext uri="{FF2B5EF4-FFF2-40B4-BE49-F238E27FC236}">
                <a16:creationId xmlns:a16="http://schemas.microsoft.com/office/drawing/2014/main" id="{1929502C-5F16-43BC-8E56-23D3D343C8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94B20E-68FB-44FF-8DE2-7A6241502861}"/>
              </a:ext>
            </a:extLst>
          </p:cNvPr>
          <p:cNvSpPr>
            <a:spLocks noGrp="1"/>
          </p:cNvSpPr>
          <p:nvPr>
            <p:ph type="sldNum" sz="quarter" idx="12"/>
          </p:nvPr>
        </p:nvSpPr>
        <p:spPr/>
        <p:txBody>
          <a:bodyPr/>
          <a:lstStyle/>
          <a:p>
            <a:fld id="{BD31641D-D116-42E2-83E7-C326D89DD75C}" type="slidenum">
              <a:rPr lang="en-US" smtClean="0"/>
              <a:t>‹#›</a:t>
            </a:fld>
            <a:endParaRPr lang="en-US"/>
          </a:p>
        </p:txBody>
      </p:sp>
    </p:spTree>
    <p:extLst>
      <p:ext uri="{BB962C8B-B14F-4D97-AF65-F5344CB8AC3E}">
        <p14:creationId xmlns:p14="http://schemas.microsoft.com/office/powerpoint/2010/main" val="15295831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F07B8C-A469-480A-B613-51410826A9EA}"/>
              </a:ext>
            </a:extLst>
          </p:cNvPr>
          <p:cNvSpPr>
            <a:spLocks noGrp="1"/>
          </p:cNvSpPr>
          <p:nvPr>
            <p:ph type="dt" sz="half" idx="10"/>
          </p:nvPr>
        </p:nvSpPr>
        <p:spPr/>
        <p:txBody>
          <a:bodyPr/>
          <a:lstStyle/>
          <a:p>
            <a:fld id="{8E18D7C0-BCAD-4078-A9FF-17EC9BDE41FF}" type="datetimeFigureOut">
              <a:rPr lang="en-US" smtClean="0"/>
              <a:t>6/4/2024</a:t>
            </a:fld>
            <a:endParaRPr lang="en-US"/>
          </a:p>
        </p:txBody>
      </p:sp>
      <p:sp>
        <p:nvSpPr>
          <p:cNvPr id="3" name="Footer Placeholder 2">
            <a:extLst>
              <a:ext uri="{FF2B5EF4-FFF2-40B4-BE49-F238E27FC236}">
                <a16:creationId xmlns:a16="http://schemas.microsoft.com/office/drawing/2014/main" id="{937C963C-A75B-4C10-A704-6AA08AA13B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8CC1DE-B9B3-4C69-9B0D-A8CF9064005A}"/>
              </a:ext>
            </a:extLst>
          </p:cNvPr>
          <p:cNvSpPr>
            <a:spLocks noGrp="1"/>
          </p:cNvSpPr>
          <p:nvPr>
            <p:ph type="sldNum" sz="quarter" idx="12"/>
          </p:nvPr>
        </p:nvSpPr>
        <p:spPr/>
        <p:txBody>
          <a:bodyPr/>
          <a:lstStyle/>
          <a:p>
            <a:fld id="{BD31641D-D116-42E2-83E7-C326D89DD75C}" type="slidenum">
              <a:rPr lang="en-US" smtClean="0"/>
              <a:t>‹#›</a:t>
            </a:fld>
            <a:endParaRPr lang="en-US"/>
          </a:p>
        </p:txBody>
      </p:sp>
    </p:spTree>
    <p:extLst>
      <p:ext uri="{BB962C8B-B14F-4D97-AF65-F5344CB8AC3E}">
        <p14:creationId xmlns:p14="http://schemas.microsoft.com/office/powerpoint/2010/main" val="9136220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76645-99A6-45B8-8C0E-31BCD2717B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83ECEB-1361-4988-8920-99456FDEFD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BB6424-AFC4-4D1F-B10B-39D5679F2B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4B80A57-82E8-491C-B366-2F3C52CE3C9D}"/>
              </a:ext>
            </a:extLst>
          </p:cNvPr>
          <p:cNvSpPr>
            <a:spLocks noGrp="1"/>
          </p:cNvSpPr>
          <p:nvPr>
            <p:ph type="dt" sz="half" idx="10"/>
          </p:nvPr>
        </p:nvSpPr>
        <p:spPr/>
        <p:txBody>
          <a:bodyPr/>
          <a:lstStyle/>
          <a:p>
            <a:fld id="{8E18D7C0-BCAD-4078-A9FF-17EC9BDE41FF}" type="datetimeFigureOut">
              <a:rPr lang="en-US" smtClean="0"/>
              <a:t>6/4/2024</a:t>
            </a:fld>
            <a:endParaRPr lang="en-US"/>
          </a:p>
        </p:txBody>
      </p:sp>
      <p:sp>
        <p:nvSpPr>
          <p:cNvPr id="6" name="Footer Placeholder 5">
            <a:extLst>
              <a:ext uri="{FF2B5EF4-FFF2-40B4-BE49-F238E27FC236}">
                <a16:creationId xmlns:a16="http://schemas.microsoft.com/office/drawing/2014/main" id="{4F5550F4-2BD8-44CF-9040-B7B12245BC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4D094D-5960-4074-A9AB-6FA569B5CAB4}"/>
              </a:ext>
            </a:extLst>
          </p:cNvPr>
          <p:cNvSpPr>
            <a:spLocks noGrp="1"/>
          </p:cNvSpPr>
          <p:nvPr>
            <p:ph type="sldNum" sz="quarter" idx="12"/>
          </p:nvPr>
        </p:nvSpPr>
        <p:spPr/>
        <p:txBody>
          <a:bodyPr/>
          <a:lstStyle/>
          <a:p>
            <a:fld id="{BD31641D-D116-42E2-83E7-C326D89DD75C}" type="slidenum">
              <a:rPr lang="en-US" smtClean="0"/>
              <a:t>‹#›</a:t>
            </a:fld>
            <a:endParaRPr lang="en-US"/>
          </a:p>
        </p:txBody>
      </p:sp>
    </p:spTree>
    <p:extLst>
      <p:ext uri="{BB962C8B-B14F-4D97-AF65-F5344CB8AC3E}">
        <p14:creationId xmlns:p14="http://schemas.microsoft.com/office/powerpoint/2010/main" val="2267366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D49CE-6A78-CFCB-707F-1953694F39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EA7F40-9F28-2F5A-ACD2-CB4E76C686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428E69-21E2-DB4D-B16F-2391C872B256}"/>
              </a:ext>
            </a:extLst>
          </p:cNvPr>
          <p:cNvSpPr>
            <a:spLocks noGrp="1"/>
          </p:cNvSpPr>
          <p:nvPr>
            <p:ph type="dt" sz="half" idx="10"/>
          </p:nvPr>
        </p:nvSpPr>
        <p:spPr/>
        <p:txBody>
          <a:bodyPr/>
          <a:lstStyle/>
          <a:p>
            <a:fld id="{5F3C6411-DA4F-46E6-B9FD-A5D571282AED}" type="datetime1">
              <a:rPr lang="en-US" smtClean="0"/>
              <a:t>6/4/2024</a:t>
            </a:fld>
            <a:endParaRPr lang="en-US"/>
          </a:p>
        </p:txBody>
      </p:sp>
      <p:sp>
        <p:nvSpPr>
          <p:cNvPr id="5" name="Footer Placeholder 4">
            <a:extLst>
              <a:ext uri="{FF2B5EF4-FFF2-40B4-BE49-F238E27FC236}">
                <a16:creationId xmlns:a16="http://schemas.microsoft.com/office/drawing/2014/main" id="{D3241A30-EC5F-5E53-7039-30DBCE18D03E}"/>
              </a:ext>
            </a:extLst>
          </p:cNvPr>
          <p:cNvSpPr>
            <a:spLocks noGrp="1"/>
          </p:cNvSpPr>
          <p:nvPr>
            <p:ph type="ftr" sz="quarter" idx="11"/>
          </p:nvPr>
        </p:nvSpPr>
        <p:spPr/>
        <p:txBody>
          <a:bodyPr/>
          <a:lstStyle/>
          <a:p>
            <a:r>
              <a:rPr lang="en-US"/>
              <a:t>RTCQI WORKSHOP</a:t>
            </a:r>
          </a:p>
        </p:txBody>
      </p:sp>
      <p:sp>
        <p:nvSpPr>
          <p:cNvPr id="6" name="Slide Number Placeholder 5">
            <a:extLst>
              <a:ext uri="{FF2B5EF4-FFF2-40B4-BE49-F238E27FC236}">
                <a16:creationId xmlns:a16="http://schemas.microsoft.com/office/drawing/2014/main" id="{B9C6E5DA-59F2-1326-FB58-42059FBA4AD0}"/>
              </a:ext>
            </a:extLst>
          </p:cNvPr>
          <p:cNvSpPr>
            <a:spLocks noGrp="1"/>
          </p:cNvSpPr>
          <p:nvPr>
            <p:ph type="sldNum" sz="quarter" idx="12"/>
          </p:nvPr>
        </p:nvSpPr>
        <p:spPr/>
        <p:txBody>
          <a:bodyPr/>
          <a:lstStyle/>
          <a:p>
            <a:fld id="{453BBF43-071C-462E-8874-A340852CC3BC}" type="slidenum">
              <a:rPr lang="en-US" smtClean="0"/>
              <a:t>‹#›</a:t>
            </a:fld>
            <a:endParaRPr lang="en-US"/>
          </a:p>
        </p:txBody>
      </p:sp>
    </p:spTree>
    <p:extLst>
      <p:ext uri="{BB962C8B-B14F-4D97-AF65-F5344CB8AC3E}">
        <p14:creationId xmlns:p14="http://schemas.microsoft.com/office/powerpoint/2010/main" val="3316274704"/>
      </p:ext>
    </p:extLst>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187CF-2AF0-4C51-A74C-EABB97A872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F11152-F939-4DA5-B5D2-B2C6F8B134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C983AE-AEBB-4687-8FF0-272D8E29C2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B44C2FE-228E-4880-A60C-7187B48D9D9D}"/>
              </a:ext>
            </a:extLst>
          </p:cNvPr>
          <p:cNvSpPr>
            <a:spLocks noGrp="1"/>
          </p:cNvSpPr>
          <p:nvPr>
            <p:ph type="dt" sz="half" idx="10"/>
          </p:nvPr>
        </p:nvSpPr>
        <p:spPr/>
        <p:txBody>
          <a:bodyPr/>
          <a:lstStyle/>
          <a:p>
            <a:fld id="{8E18D7C0-BCAD-4078-A9FF-17EC9BDE41FF}" type="datetimeFigureOut">
              <a:rPr lang="en-US" smtClean="0"/>
              <a:t>6/4/2024</a:t>
            </a:fld>
            <a:endParaRPr lang="en-US"/>
          </a:p>
        </p:txBody>
      </p:sp>
      <p:sp>
        <p:nvSpPr>
          <p:cNvPr id="6" name="Footer Placeholder 5">
            <a:extLst>
              <a:ext uri="{FF2B5EF4-FFF2-40B4-BE49-F238E27FC236}">
                <a16:creationId xmlns:a16="http://schemas.microsoft.com/office/drawing/2014/main" id="{379111B4-9B60-4778-B258-E90263465E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74A4B9-8ADC-4012-9011-588201D4CE20}"/>
              </a:ext>
            </a:extLst>
          </p:cNvPr>
          <p:cNvSpPr>
            <a:spLocks noGrp="1"/>
          </p:cNvSpPr>
          <p:nvPr>
            <p:ph type="sldNum" sz="quarter" idx="12"/>
          </p:nvPr>
        </p:nvSpPr>
        <p:spPr/>
        <p:txBody>
          <a:bodyPr/>
          <a:lstStyle/>
          <a:p>
            <a:fld id="{BD31641D-D116-42E2-83E7-C326D89DD75C}" type="slidenum">
              <a:rPr lang="en-US" smtClean="0"/>
              <a:t>‹#›</a:t>
            </a:fld>
            <a:endParaRPr lang="en-US"/>
          </a:p>
        </p:txBody>
      </p:sp>
    </p:spTree>
    <p:extLst>
      <p:ext uri="{BB962C8B-B14F-4D97-AF65-F5344CB8AC3E}">
        <p14:creationId xmlns:p14="http://schemas.microsoft.com/office/powerpoint/2010/main" val="2213627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1F70A-0663-4C45-93C6-9B5FA1D585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329B90-C9FA-4EB3-A6A8-3DB75EF6406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3D02-F3CC-480C-8764-08D2C12964E2}"/>
              </a:ext>
            </a:extLst>
          </p:cNvPr>
          <p:cNvSpPr>
            <a:spLocks noGrp="1"/>
          </p:cNvSpPr>
          <p:nvPr>
            <p:ph type="dt" sz="half" idx="10"/>
          </p:nvPr>
        </p:nvSpPr>
        <p:spPr/>
        <p:txBody>
          <a:bodyPr/>
          <a:lstStyle/>
          <a:p>
            <a:fld id="{8E18D7C0-BCAD-4078-A9FF-17EC9BDE41FF}" type="datetimeFigureOut">
              <a:rPr lang="en-US" smtClean="0"/>
              <a:t>6/4/2024</a:t>
            </a:fld>
            <a:endParaRPr lang="en-US"/>
          </a:p>
        </p:txBody>
      </p:sp>
      <p:sp>
        <p:nvSpPr>
          <p:cNvPr id="5" name="Footer Placeholder 4">
            <a:extLst>
              <a:ext uri="{FF2B5EF4-FFF2-40B4-BE49-F238E27FC236}">
                <a16:creationId xmlns:a16="http://schemas.microsoft.com/office/drawing/2014/main" id="{6875A48B-5331-4703-8FE7-8CB8AE0875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7B615E-9C30-456C-9E1F-CD3CD4FC3DB4}"/>
              </a:ext>
            </a:extLst>
          </p:cNvPr>
          <p:cNvSpPr>
            <a:spLocks noGrp="1"/>
          </p:cNvSpPr>
          <p:nvPr>
            <p:ph type="sldNum" sz="quarter" idx="12"/>
          </p:nvPr>
        </p:nvSpPr>
        <p:spPr/>
        <p:txBody>
          <a:bodyPr/>
          <a:lstStyle/>
          <a:p>
            <a:fld id="{BD31641D-D116-42E2-83E7-C326D89DD75C}" type="slidenum">
              <a:rPr lang="en-US" smtClean="0"/>
              <a:t>‹#›</a:t>
            </a:fld>
            <a:endParaRPr lang="en-US"/>
          </a:p>
        </p:txBody>
      </p:sp>
    </p:spTree>
    <p:extLst>
      <p:ext uri="{BB962C8B-B14F-4D97-AF65-F5344CB8AC3E}">
        <p14:creationId xmlns:p14="http://schemas.microsoft.com/office/powerpoint/2010/main" val="9338110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D1A350-9214-4213-BD25-91F4FC2980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7AB550-11AC-439C-9F3A-4A0879C62B5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391BF9-EAF8-416F-820E-949FCF303A9F}"/>
              </a:ext>
            </a:extLst>
          </p:cNvPr>
          <p:cNvSpPr>
            <a:spLocks noGrp="1"/>
          </p:cNvSpPr>
          <p:nvPr>
            <p:ph type="dt" sz="half" idx="10"/>
          </p:nvPr>
        </p:nvSpPr>
        <p:spPr/>
        <p:txBody>
          <a:bodyPr/>
          <a:lstStyle/>
          <a:p>
            <a:fld id="{8E18D7C0-BCAD-4078-A9FF-17EC9BDE41FF}" type="datetimeFigureOut">
              <a:rPr lang="en-US" smtClean="0"/>
              <a:t>6/4/2024</a:t>
            </a:fld>
            <a:endParaRPr lang="en-US"/>
          </a:p>
        </p:txBody>
      </p:sp>
      <p:sp>
        <p:nvSpPr>
          <p:cNvPr id="5" name="Footer Placeholder 4">
            <a:extLst>
              <a:ext uri="{FF2B5EF4-FFF2-40B4-BE49-F238E27FC236}">
                <a16:creationId xmlns:a16="http://schemas.microsoft.com/office/drawing/2014/main" id="{B4C611D0-BB3B-4122-BA6C-13EEDB2FEB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84DA00-6A1E-499D-B06D-1846F5D1E21B}"/>
              </a:ext>
            </a:extLst>
          </p:cNvPr>
          <p:cNvSpPr>
            <a:spLocks noGrp="1"/>
          </p:cNvSpPr>
          <p:nvPr>
            <p:ph type="sldNum" sz="quarter" idx="12"/>
          </p:nvPr>
        </p:nvSpPr>
        <p:spPr/>
        <p:txBody>
          <a:bodyPr/>
          <a:lstStyle/>
          <a:p>
            <a:fld id="{BD31641D-D116-42E2-83E7-C326D89DD75C}" type="slidenum">
              <a:rPr lang="en-US" smtClean="0"/>
              <a:t>‹#›</a:t>
            </a:fld>
            <a:endParaRPr lang="en-US"/>
          </a:p>
        </p:txBody>
      </p:sp>
    </p:spTree>
    <p:extLst>
      <p:ext uri="{BB962C8B-B14F-4D97-AF65-F5344CB8AC3E}">
        <p14:creationId xmlns:p14="http://schemas.microsoft.com/office/powerpoint/2010/main" val="28550585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Imag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p:cNvSpPr>
            <a:spLocks noGrp="1"/>
          </p:cNvSpPr>
          <p:nvPr>
            <p:ph type="ctrTitle"/>
          </p:nvPr>
        </p:nvSpPr>
        <p:spPr>
          <a:xfrm>
            <a:off x="1751012" y="1300785"/>
            <a:ext cx="8689976" cy="2509213"/>
          </a:xfrm>
        </p:spPr>
        <p:txBody>
          <a:bodyPr rtlCol="0" anchor="b">
            <a:normAutofit/>
          </a:bodyPr>
          <a:lstStyle>
            <a:lvl1pPr algn="ctr">
              <a:defRPr sz="4800"/>
            </a:lvl1pPr>
          </a:lstStyle>
          <a:p>
            <a:pPr rtl="0"/>
            <a:r>
              <a:rPr lang="fr-FR" noProof="0"/>
              <a:t>Modifiez le style du titre</a:t>
            </a:r>
          </a:p>
        </p:txBody>
      </p:sp>
      <p:sp>
        <p:nvSpPr>
          <p:cNvPr id="3" name="Sous-titre 2"/>
          <p:cNvSpPr>
            <a:spLocks noGrp="1"/>
          </p:cNvSpPr>
          <p:nvPr>
            <p:ph type="subTitle" idx="1"/>
          </p:nvPr>
        </p:nvSpPr>
        <p:spPr>
          <a:xfrm>
            <a:off x="1751012" y="3886200"/>
            <a:ext cx="8689976" cy="1371599"/>
          </a:xfrm>
        </p:spPr>
        <p:txBody>
          <a:bodyPr rtlCol="0">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FR" noProof="0"/>
              <a:t>Modifier le style des sous-titres du masque</a:t>
            </a:r>
          </a:p>
        </p:txBody>
      </p:sp>
      <p:sp>
        <p:nvSpPr>
          <p:cNvPr id="4" name="Espace réservé de la date 3"/>
          <p:cNvSpPr>
            <a:spLocks noGrp="1"/>
          </p:cNvSpPr>
          <p:nvPr>
            <p:ph type="dt" sz="half" idx="10"/>
          </p:nvPr>
        </p:nvSpPr>
        <p:spPr/>
        <p:txBody>
          <a:bodyPr rtlCol="0"/>
          <a:lstStyle/>
          <a:p>
            <a:pPr rtl="0"/>
            <a:fld id="{CD4065E8-863F-45D3-B6A2-94AE618334B8}" type="datetime1">
              <a:rPr lang="fr-FR" noProof="0" smtClean="0"/>
              <a:t>04/06/2024</a:t>
            </a:fld>
            <a:endParaRPr lang="fr-FR" noProof="0"/>
          </a:p>
        </p:txBody>
      </p:sp>
      <p:sp>
        <p:nvSpPr>
          <p:cNvPr id="5" name="Espace réservé du pied de page 4"/>
          <p:cNvSpPr>
            <a:spLocks noGrp="1"/>
          </p:cNvSpPr>
          <p:nvPr>
            <p:ph type="ftr" sz="quarter" idx="11"/>
          </p:nvPr>
        </p:nvSpPr>
        <p:spPr/>
        <p:txBody>
          <a:bodyPr rtlCol="0"/>
          <a:lstStyle/>
          <a:p>
            <a:pPr rtl="0"/>
            <a:endParaRPr lang="fr-FR" noProof="0"/>
          </a:p>
        </p:txBody>
      </p:sp>
      <p:sp>
        <p:nvSpPr>
          <p:cNvPr id="6" name="Espace réservé du numéro de diapositive 5"/>
          <p:cNvSpPr>
            <a:spLocks noGrp="1"/>
          </p:cNvSpPr>
          <p:nvPr>
            <p:ph type="sldNum" sz="quarter" idx="12"/>
          </p:nvPr>
        </p:nvSpPr>
        <p:spPr/>
        <p:txBody>
          <a:bodyPr rtlCol="0"/>
          <a:lstStyle/>
          <a:p>
            <a:pPr rtl="0"/>
            <a:fld id="{6D22F896-40B5-4ADD-8801-0D06FADFA095}" type="slidenum">
              <a:rPr lang="fr-FR" noProof="0" smtClean="0"/>
              <a:t>‹#›</a:t>
            </a:fld>
            <a:endParaRPr lang="fr-FR" noProof="0"/>
          </a:p>
        </p:txBody>
      </p:sp>
    </p:spTree>
    <p:extLst>
      <p:ext uri="{BB962C8B-B14F-4D97-AF65-F5344CB8AC3E}">
        <p14:creationId xmlns:p14="http://schemas.microsoft.com/office/powerpoint/2010/main" val="11363163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3" name="Imag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p:cNvSpPr>
            <a:spLocks noGrp="1"/>
          </p:cNvSpPr>
          <p:nvPr>
            <p:ph type="title"/>
          </p:nvPr>
        </p:nvSpPr>
        <p:spPr/>
        <p:txBody>
          <a:bodyPr rtlCol="0"/>
          <a:lstStyle/>
          <a:p>
            <a:pPr rtl="0"/>
            <a:r>
              <a:rPr lang="fr-FR" noProof="0"/>
              <a:t>Modifiez le style du titre</a:t>
            </a:r>
          </a:p>
        </p:txBody>
      </p:sp>
      <p:sp>
        <p:nvSpPr>
          <p:cNvPr id="12" name="Espace réservé du contenu 2"/>
          <p:cNvSpPr>
            <a:spLocks noGrp="1"/>
          </p:cNvSpPr>
          <p:nvPr>
            <p:ph sz="quarter" idx="13" hasCustomPrompt="1"/>
          </p:nvPr>
        </p:nvSpPr>
        <p:spPr>
          <a:xfrm>
            <a:off x="913774" y="2367092"/>
            <a:ext cx="10363826" cy="3424107"/>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p:cNvSpPr>
            <a:spLocks noGrp="1"/>
          </p:cNvSpPr>
          <p:nvPr>
            <p:ph type="dt" sz="half" idx="10"/>
          </p:nvPr>
        </p:nvSpPr>
        <p:spPr/>
        <p:txBody>
          <a:bodyPr rtlCol="0"/>
          <a:lstStyle/>
          <a:p>
            <a:pPr rtl="0"/>
            <a:fld id="{2F4CC55F-3E8B-48DC-89E2-D84FD441A3DA}" type="datetime1">
              <a:rPr lang="fr-FR" noProof="0" smtClean="0"/>
              <a:t>04/06/2024</a:t>
            </a:fld>
            <a:endParaRPr lang="fr-FR" noProof="0"/>
          </a:p>
        </p:txBody>
      </p:sp>
      <p:sp>
        <p:nvSpPr>
          <p:cNvPr id="5" name="Espace réservé du pied de page 4"/>
          <p:cNvSpPr>
            <a:spLocks noGrp="1"/>
          </p:cNvSpPr>
          <p:nvPr>
            <p:ph type="ftr" sz="quarter" idx="11"/>
          </p:nvPr>
        </p:nvSpPr>
        <p:spPr/>
        <p:txBody>
          <a:bodyPr rtlCol="0"/>
          <a:lstStyle/>
          <a:p>
            <a:pPr rtl="0"/>
            <a:endParaRPr lang="fr-FR" noProof="0"/>
          </a:p>
        </p:txBody>
      </p:sp>
      <p:sp>
        <p:nvSpPr>
          <p:cNvPr id="6" name="Espace réservé du numéro de diapositive 5"/>
          <p:cNvSpPr>
            <a:spLocks noGrp="1"/>
          </p:cNvSpPr>
          <p:nvPr>
            <p:ph type="sldNum" sz="quarter" idx="12"/>
          </p:nvPr>
        </p:nvSpPr>
        <p:spPr/>
        <p:txBody>
          <a:bodyPr rtlCol="0"/>
          <a:lstStyle/>
          <a:p>
            <a:pPr rtl="0"/>
            <a:fld id="{6D22F896-40B5-4ADD-8801-0D06FADFA095}" type="slidenum">
              <a:rPr lang="fr-FR" noProof="0" smtClean="0"/>
              <a:t>‹#›</a:t>
            </a:fld>
            <a:endParaRPr lang="fr-FR" noProof="0"/>
          </a:p>
        </p:txBody>
      </p:sp>
    </p:spTree>
    <p:extLst>
      <p:ext uri="{BB962C8B-B14F-4D97-AF65-F5344CB8AC3E}">
        <p14:creationId xmlns:p14="http://schemas.microsoft.com/office/powerpoint/2010/main" val="19502570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pic>
        <p:nvPicPr>
          <p:cNvPr id="9" name="Imag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p:cNvSpPr>
            <a:spLocks noGrp="1"/>
          </p:cNvSpPr>
          <p:nvPr>
            <p:ph type="title"/>
          </p:nvPr>
        </p:nvSpPr>
        <p:spPr>
          <a:xfrm>
            <a:off x="913774" y="828563"/>
            <a:ext cx="10351752" cy="2736819"/>
          </a:xfrm>
        </p:spPr>
        <p:txBody>
          <a:bodyPr rtlCol="0" anchor="b">
            <a:normAutofit/>
          </a:bodyPr>
          <a:lstStyle>
            <a:lvl1pPr>
              <a:defRPr sz="4000"/>
            </a:lvl1pPr>
          </a:lstStyle>
          <a:p>
            <a:pPr rtl="0"/>
            <a:r>
              <a:rPr lang="fr-FR" noProof="0"/>
              <a:t>Modifiez le style du titre</a:t>
            </a:r>
          </a:p>
        </p:txBody>
      </p:sp>
      <p:sp>
        <p:nvSpPr>
          <p:cNvPr id="3" name="Espace réservé du texte 2"/>
          <p:cNvSpPr>
            <a:spLocks noGrp="1"/>
          </p:cNvSpPr>
          <p:nvPr>
            <p:ph type="body" idx="1" hasCustomPrompt="1"/>
          </p:nvPr>
        </p:nvSpPr>
        <p:spPr>
          <a:xfrm>
            <a:off x="913774" y="3657457"/>
            <a:ext cx="10351752" cy="1368183"/>
          </a:xfrm>
        </p:spPr>
        <p:txBody>
          <a:bodyPr rtlCol="0">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fr-FR" noProof="0"/>
              <a:t>Modifiez les styles du texte du masque</a:t>
            </a:r>
          </a:p>
        </p:txBody>
      </p:sp>
      <p:sp>
        <p:nvSpPr>
          <p:cNvPr id="4" name="Espace réservé de la date 3"/>
          <p:cNvSpPr>
            <a:spLocks noGrp="1"/>
          </p:cNvSpPr>
          <p:nvPr>
            <p:ph type="dt" sz="half" idx="10"/>
          </p:nvPr>
        </p:nvSpPr>
        <p:spPr/>
        <p:txBody>
          <a:bodyPr rtlCol="0"/>
          <a:lstStyle/>
          <a:p>
            <a:pPr rtl="0"/>
            <a:fld id="{0147B78B-15CE-471C-A36C-90379BF78106}" type="datetime1">
              <a:rPr lang="fr-FR" noProof="0" smtClean="0"/>
              <a:t>04/06/2024</a:t>
            </a:fld>
            <a:endParaRPr lang="fr-FR" noProof="0"/>
          </a:p>
        </p:txBody>
      </p:sp>
      <p:sp>
        <p:nvSpPr>
          <p:cNvPr id="5" name="Espace réservé du pied de page 4"/>
          <p:cNvSpPr>
            <a:spLocks noGrp="1"/>
          </p:cNvSpPr>
          <p:nvPr>
            <p:ph type="ftr" sz="quarter" idx="11"/>
          </p:nvPr>
        </p:nvSpPr>
        <p:spPr/>
        <p:txBody>
          <a:bodyPr rtlCol="0"/>
          <a:lstStyle/>
          <a:p>
            <a:pPr rtl="0"/>
            <a:endParaRPr lang="fr-FR" noProof="0"/>
          </a:p>
        </p:txBody>
      </p:sp>
      <p:sp>
        <p:nvSpPr>
          <p:cNvPr id="6" name="Espace réservé du numéro de diapositive 5"/>
          <p:cNvSpPr>
            <a:spLocks noGrp="1"/>
          </p:cNvSpPr>
          <p:nvPr>
            <p:ph type="sldNum" sz="quarter" idx="12"/>
          </p:nvPr>
        </p:nvSpPr>
        <p:spPr/>
        <p:txBody>
          <a:bodyPr rtlCol="0"/>
          <a:lstStyle/>
          <a:p>
            <a:pPr rtl="0"/>
            <a:fld id="{6D22F896-40B5-4ADD-8801-0D06FADFA095}" type="slidenum">
              <a:rPr lang="fr-FR" noProof="0" smtClean="0"/>
              <a:t>‹#›</a:t>
            </a:fld>
            <a:endParaRPr lang="fr-FR" noProof="0"/>
          </a:p>
        </p:txBody>
      </p:sp>
    </p:spTree>
    <p:extLst>
      <p:ext uri="{BB962C8B-B14F-4D97-AF65-F5344CB8AC3E}">
        <p14:creationId xmlns:p14="http://schemas.microsoft.com/office/powerpoint/2010/main" val="15881704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10" name="Imag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re 1"/>
          <p:cNvSpPr>
            <a:spLocks noGrp="1"/>
          </p:cNvSpPr>
          <p:nvPr>
            <p:ph type="title"/>
          </p:nvPr>
        </p:nvSpPr>
        <p:spPr>
          <a:xfrm>
            <a:off x="913775" y="618517"/>
            <a:ext cx="10364451" cy="1596177"/>
          </a:xfrm>
        </p:spPr>
        <p:txBody>
          <a:bodyPr rtlCol="0"/>
          <a:lstStyle/>
          <a:p>
            <a:pPr rtl="0"/>
            <a:r>
              <a:rPr lang="fr-FR" noProof="0"/>
              <a:t>Modifiez le style du titre</a:t>
            </a:r>
          </a:p>
        </p:txBody>
      </p:sp>
      <p:sp>
        <p:nvSpPr>
          <p:cNvPr id="12" name="Espace réservé du contenu 2"/>
          <p:cNvSpPr>
            <a:spLocks noGrp="1"/>
          </p:cNvSpPr>
          <p:nvPr>
            <p:ph sz="quarter" idx="13" hasCustomPrompt="1"/>
          </p:nvPr>
        </p:nvSpPr>
        <p:spPr>
          <a:xfrm>
            <a:off x="913774" y="2367092"/>
            <a:ext cx="5106026" cy="3424107"/>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3" name="Espace réservé du contenu 3"/>
          <p:cNvSpPr>
            <a:spLocks noGrp="1"/>
          </p:cNvSpPr>
          <p:nvPr>
            <p:ph sz="quarter" idx="14" hasCustomPrompt="1"/>
          </p:nvPr>
        </p:nvSpPr>
        <p:spPr>
          <a:xfrm>
            <a:off x="6172200" y="2367092"/>
            <a:ext cx="5105400" cy="3424107"/>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e la date 4"/>
          <p:cNvSpPr>
            <a:spLocks noGrp="1"/>
          </p:cNvSpPr>
          <p:nvPr>
            <p:ph type="dt" sz="half" idx="10"/>
          </p:nvPr>
        </p:nvSpPr>
        <p:spPr/>
        <p:txBody>
          <a:bodyPr rtlCol="0"/>
          <a:lstStyle/>
          <a:p>
            <a:pPr rtl="0"/>
            <a:fld id="{E45788A3-1F12-4583-9498-19939E5B1AAF}" type="datetime1">
              <a:rPr lang="fr-FR" noProof="0" smtClean="0"/>
              <a:t>04/06/2024</a:t>
            </a:fld>
            <a:endParaRPr lang="fr-FR" noProof="0"/>
          </a:p>
        </p:txBody>
      </p:sp>
      <p:sp>
        <p:nvSpPr>
          <p:cNvPr id="6" name="Espace réservé du pied de page 5"/>
          <p:cNvSpPr>
            <a:spLocks noGrp="1"/>
          </p:cNvSpPr>
          <p:nvPr>
            <p:ph type="ftr" sz="quarter" idx="11"/>
          </p:nvPr>
        </p:nvSpPr>
        <p:spPr/>
        <p:txBody>
          <a:bodyPr rtlCol="0"/>
          <a:lstStyle/>
          <a:p>
            <a:pPr rtl="0"/>
            <a:endParaRPr lang="fr-FR" noProof="0"/>
          </a:p>
        </p:txBody>
      </p:sp>
      <p:sp>
        <p:nvSpPr>
          <p:cNvPr id="7" name="Espace réservé du numéro de diapositive 6"/>
          <p:cNvSpPr>
            <a:spLocks noGrp="1"/>
          </p:cNvSpPr>
          <p:nvPr>
            <p:ph type="sldNum" sz="quarter" idx="12"/>
          </p:nvPr>
        </p:nvSpPr>
        <p:spPr/>
        <p:txBody>
          <a:bodyPr rtlCol="0"/>
          <a:lstStyle/>
          <a:p>
            <a:pPr rtl="0"/>
            <a:fld id="{6D22F896-40B5-4ADD-8801-0D06FADFA095}" type="slidenum">
              <a:rPr lang="fr-FR" noProof="0" smtClean="0"/>
              <a:t>‹#›</a:t>
            </a:fld>
            <a:endParaRPr lang="fr-FR" noProof="0"/>
          </a:p>
        </p:txBody>
      </p:sp>
    </p:spTree>
    <p:extLst>
      <p:ext uri="{BB962C8B-B14F-4D97-AF65-F5344CB8AC3E}">
        <p14:creationId xmlns:p14="http://schemas.microsoft.com/office/powerpoint/2010/main" val="28944609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5" name="Imag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re 1"/>
          <p:cNvSpPr>
            <a:spLocks noGrp="1"/>
          </p:cNvSpPr>
          <p:nvPr>
            <p:ph type="title"/>
          </p:nvPr>
        </p:nvSpPr>
        <p:spPr>
          <a:xfrm>
            <a:off x="913775" y="618517"/>
            <a:ext cx="10364451" cy="1596177"/>
          </a:xfrm>
        </p:spPr>
        <p:txBody>
          <a:bodyPr rtlCol="0"/>
          <a:lstStyle/>
          <a:p>
            <a:pPr rtl="0"/>
            <a:r>
              <a:rPr lang="fr-FR" noProof="0"/>
              <a:t>Modifiez le style du titre</a:t>
            </a:r>
          </a:p>
        </p:txBody>
      </p:sp>
      <p:sp>
        <p:nvSpPr>
          <p:cNvPr id="3" name="Espace réservé du texte 2"/>
          <p:cNvSpPr>
            <a:spLocks noGrp="1"/>
          </p:cNvSpPr>
          <p:nvPr>
            <p:ph type="body" idx="1" hasCustomPrompt="1"/>
          </p:nvPr>
        </p:nvSpPr>
        <p:spPr>
          <a:xfrm>
            <a:off x="1146328" y="2371018"/>
            <a:ext cx="4873474" cy="679994"/>
          </a:xfrm>
        </p:spPr>
        <p:txBody>
          <a:bodyPr rtlCol="0"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dirty="0"/>
              <a:t>Modifiez les styles du texte du masque</a:t>
            </a:r>
          </a:p>
        </p:txBody>
      </p:sp>
      <p:sp>
        <p:nvSpPr>
          <p:cNvPr id="12" name="Espace réservé du contenu 3"/>
          <p:cNvSpPr>
            <a:spLocks noGrp="1"/>
          </p:cNvSpPr>
          <p:nvPr>
            <p:ph sz="quarter" idx="13" hasCustomPrompt="1"/>
          </p:nvPr>
        </p:nvSpPr>
        <p:spPr>
          <a:xfrm>
            <a:off x="913774" y="3051012"/>
            <a:ext cx="5106027" cy="2740187"/>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texte 4"/>
          <p:cNvSpPr>
            <a:spLocks noGrp="1"/>
          </p:cNvSpPr>
          <p:nvPr>
            <p:ph type="body" sz="quarter" idx="3" hasCustomPrompt="1"/>
          </p:nvPr>
        </p:nvSpPr>
        <p:spPr>
          <a:xfrm>
            <a:off x="6396423" y="2371018"/>
            <a:ext cx="4881804" cy="679994"/>
          </a:xfrm>
        </p:spPr>
        <p:txBody>
          <a:bodyPr rtlCol="0"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dirty="0"/>
              <a:t>Modifiez les styles du texte du masque</a:t>
            </a:r>
          </a:p>
        </p:txBody>
      </p:sp>
      <p:sp>
        <p:nvSpPr>
          <p:cNvPr id="13" name="Espace réservé du contenu 5"/>
          <p:cNvSpPr>
            <a:spLocks noGrp="1"/>
          </p:cNvSpPr>
          <p:nvPr>
            <p:ph sz="quarter" idx="14" hasCustomPrompt="1"/>
          </p:nvPr>
        </p:nvSpPr>
        <p:spPr>
          <a:xfrm>
            <a:off x="6172200" y="3051012"/>
            <a:ext cx="5105401" cy="2740187"/>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7" name="Espace réservé de la date 6"/>
          <p:cNvSpPr>
            <a:spLocks noGrp="1"/>
          </p:cNvSpPr>
          <p:nvPr>
            <p:ph type="dt" sz="half" idx="10"/>
          </p:nvPr>
        </p:nvSpPr>
        <p:spPr/>
        <p:txBody>
          <a:bodyPr rtlCol="0"/>
          <a:lstStyle/>
          <a:p>
            <a:pPr rtl="0"/>
            <a:fld id="{6B732440-9A28-41E9-A15E-5EB87DC0B69B}" type="datetime1">
              <a:rPr lang="fr-FR" noProof="0" smtClean="0"/>
              <a:t>04/06/2024</a:t>
            </a:fld>
            <a:endParaRPr lang="fr-FR" noProof="0"/>
          </a:p>
        </p:txBody>
      </p:sp>
      <p:sp>
        <p:nvSpPr>
          <p:cNvPr id="8" name="Espace réservé du pied de page 7"/>
          <p:cNvSpPr>
            <a:spLocks noGrp="1"/>
          </p:cNvSpPr>
          <p:nvPr>
            <p:ph type="ftr" sz="quarter" idx="11"/>
          </p:nvPr>
        </p:nvSpPr>
        <p:spPr/>
        <p:txBody>
          <a:bodyPr rtlCol="0"/>
          <a:lstStyle/>
          <a:p>
            <a:pPr rtl="0"/>
            <a:endParaRPr lang="fr-FR" noProof="0"/>
          </a:p>
        </p:txBody>
      </p:sp>
      <p:sp>
        <p:nvSpPr>
          <p:cNvPr id="9" name="Espace réservé du numéro de diapositive 8"/>
          <p:cNvSpPr>
            <a:spLocks noGrp="1"/>
          </p:cNvSpPr>
          <p:nvPr>
            <p:ph type="sldNum" sz="quarter" idx="12"/>
          </p:nvPr>
        </p:nvSpPr>
        <p:spPr/>
        <p:txBody>
          <a:bodyPr rtlCol="0"/>
          <a:lstStyle/>
          <a:p>
            <a:pPr rtl="0"/>
            <a:fld id="{6D22F896-40B5-4ADD-8801-0D06FADFA095}" type="slidenum">
              <a:rPr lang="fr-FR" noProof="0" smtClean="0"/>
              <a:t>‹#›</a:t>
            </a:fld>
            <a:endParaRPr lang="fr-FR" noProof="0"/>
          </a:p>
        </p:txBody>
      </p:sp>
    </p:spTree>
    <p:extLst>
      <p:ext uri="{BB962C8B-B14F-4D97-AF65-F5344CB8AC3E}">
        <p14:creationId xmlns:p14="http://schemas.microsoft.com/office/powerpoint/2010/main" val="26636067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uniquement">
    <p:spTree>
      <p:nvGrpSpPr>
        <p:cNvPr id="1" name=""/>
        <p:cNvGrpSpPr/>
        <p:nvPr/>
      </p:nvGrpSpPr>
      <p:grpSpPr>
        <a:xfrm>
          <a:off x="0" y="0"/>
          <a:ext cx="0" cy="0"/>
          <a:chOff x="0" y="0"/>
          <a:chExt cx="0" cy="0"/>
        </a:xfrm>
      </p:grpSpPr>
      <p:pic>
        <p:nvPicPr>
          <p:cNvPr id="8" name="Imag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p:cNvSpPr>
            <a:spLocks noGrp="1"/>
          </p:cNvSpPr>
          <p:nvPr>
            <p:ph type="title"/>
          </p:nvPr>
        </p:nvSpPr>
        <p:spPr/>
        <p:txBody>
          <a:bodyPr rtlCol="0"/>
          <a:lstStyle/>
          <a:p>
            <a:pPr rtl="0"/>
            <a:r>
              <a:rPr lang="fr-FR" noProof="0"/>
              <a:t>Modifiez le style du titre</a:t>
            </a:r>
          </a:p>
        </p:txBody>
      </p:sp>
      <p:sp>
        <p:nvSpPr>
          <p:cNvPr id="3" name="Espace réservé de la date 2"/>
          <p:cNvSpPr>
            <a:spLocks noGrp="1"/>
          </p:cNvSpPr>
          <p:nvPr>
            <p:ph type="dt" sz="half" idx="10"/>
          </p:nvPr>
        </p:nvSpPr>
        <p:spPr/>
        <p:txBody>
          <a:bodyPr rtlCol="0"/>
          <a:lstStyle/>
          <a:p>
            <a:pPr rtl="0"/>
            <a:fld id="{B496E4D8-D334-43DE-A4B6-67F27FD14AEB}" type="datetime1">
              <a:rPr lang="fr-FR" noProof="0" smtClean="0"/>
              <a:t>04/06/2024</a:t>
            </a:fld>
            <a:endParaRPr lang="fr-FR" noProof="0"/>
          </a:p>
        </p:txBody>
      </p:sp>
      <p:sp>
        <p:nvSpPr>
          <p:cNvPr id="4" name="Espace réservé du pied de page 3"/>
          <p:cNvSpPr>
            <a:spLocks noGrp="1"/>
          </p:cNvSpPr>
          <p:nvPr>
            <p:ph type="ftr" sz="quarter" idx="11"/>
          </p:nvPr>
        </p:nvSpPr>
        <p:spPr/>
        <p:txBody>
          <a:bodyPr rtlCol="0"/>
          <a:lstStyle/>
          <a:p>
            <a:pPr rtl="0"/>
            <a:endParaRPr lang="fr-FR" noProof="0"/>
          </a:p>
        </p:txBody>
      </p:sp>
      <p:sp>
        <p:nvSpPr>
          <p:cNvPr id="5" name="Espace réservé du numéro de diapositive 4"/>
          <p:cNvSpPr>
            <a:spLocks noGrp="1"/>
          </p:cNvSpPr>
          <p:nvPr>
            <p:ph type="sldNum" sz="quarter" idx="12"/>
          </p:nvPr>
        </p:nvSpPr>
        <p:spPr/>
        <p:txBody>
          <a:bodyPr rtlCol="0"/>
          <a:lstStyle/>
          <a:p>
            <a:pPr rtl="0"/>
            <a:fld id="{6D22F896-40B5-4ADD-8801-0D06FADFA095}" type="slidenum">
              <a:rPr lang="fr-FR" noProof="0" smtClean="0"/>
              <a:t>‹#›</a:t>
            </a:fld>
            <a:endParaRPr lang="fr-FR" noProof="0"/>
          </a:p>
        </p:txBody>
      </p:sp>
    </p:spTree>
    <p:extLst>
      <p:ext uri="{BB962C8B-B14F-4D97-AF65-F5344CB8AC3E}">
        <p14:creationId xmlns:p14="http://schemas.microsoft.com/office/powerpoint/2010/main" val="19652157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7" name="Imag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ce réservé de la date 1"/>
          <p:cNvSpPr>
            <a:spLocks noGrp="1"/>
          </p:cNvSpPr>
          <p:nvPr>
            <p:ph type="dt" sz="half" idx="10"/>
          </p:nvPr>
        </p:nvSpPr>
        <p:spPr/>
        <p:txBody>
          <a:bodyPr rtlCol="0"/>
          <a:lstStyle/>
          <a:p>
            <a:pPr rtl="0"/>
            <a:fld id="{5F90B585-CE8C-4EAC-B6AA-39BE4FE686E5}" type="datetime1">
              <a:rPr lang="fr-FR" noProof="0" smtClean="0"/>
              <a:t>04/06/2024</a:t>
            </a:fld>
            <a:endParaRPr lang="fr-FR" noProof="0"/>
          </a:p>
        </p:txBody>
      </p:sp>
      <p:sp>
        <p:nvSpPr>
          <p:cNvPr id="3" name="Espace réservé du pied de page 2"/>
          <p:cNvSpPr>
            <a:spLocks noGrp="1"/>
          </p:cNvSpPr>
          <p:nvPr>
            <p:ph type="ftr" sz="quarter" idx="11"/>
          </p:nvPr>
        </p:nvSpPr>
        <p:spPr/>
        <p:txBody>
          <a:bodyPr rtlCol="0"/>
          <a:lstStyle/>
          <a:p>
            <a:pPr rtl="0"/>
            <a:endParaRPr lang="fr-FR" noProof="0"/>
          </a:p>
        </p:txBody>
      </p:sp>
      <p:sp>
        <p:nvSpPr>
          <p:cNvPr id="4" name="Espace réservé du numéro de diapositive 3"/>
          <p:cNvSpPr>
            <a:spLocks noGrp="1"/>
          </p:cNvSpPr>
          <p:nvPr>
            <p:ph type="sldNum" sz="quarter" idx="12"/>
          </p:nvPr>
        </p:nvSpPr>
        <p:spPr/>
        <p:txBody>
          <a:bodyPr rtlCol="0"/>
          <a:lstStyle/>
          <a:p>
            <a:pPr rtl="0"/>
            <a:fld id="{6D22F896-40B5-4ADD-8801-0D06FADFA095}" type="slidenum">
              <a:rPr lang="fr-FR" noProof="0" smtClean="0"/>
              <a:t>‹#›</a:t>
            </a:fld>
            <a:endParaRPr lang="fr-FR" noProof="0"/>
          </a:p>
        </p:txBody>
      </p:sp>
    </p:spTree>
    <p:extLst>
      <p:ext uri="{BB962C8B-B14F-4D97-AF65-F5344CB8AC3E}">
        <p14:creationId xmlns:p14="http://schemas.microsoft.com/office/powerpoint/2010/main" val="1380142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35464-19F2-BDB1-B831-9DAB248D46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2F22D7-EC0D-CF24-4F42-1836033DCD1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61C813-E9A4-CE36-D0CD-48493D32D1F4}"/>
              </a:ext>
            </a:extLst>
          </p:cNvPr>
          <p:cNvSpPr>
            <a:spLocks noGrp="1"/>
          </p:cNvSpPr>
          <p:nvPr>
            <p:ph type="dt" sz="half" idx="10"/>
          </p:nvPr>
        </p:nvSpPr>
        <p:spPr/>
        <p:txBody>
          <a:bodyPr/>
          <a:lstStyle/>
          <a:p>
            <a:fld id="{0F2C7AE7-352F-4DC2-B705-50CDA99183C7}" type="datetime1">
              <a:rPr lang="en-US" smtClean="0"/>
              <a:t>6/4/2024</a:t>
            </a:fld>
            <a:endParaRPr lang="en-US"/>
          </a:p>
        </p:txBody>
      </p:sp>
      <p:sp>
        <p:nvSpPr>
          <p:cNvPr id="5" name="Footer Placeholder 4">
            <a:extLst>
              <a:ext uri="{FF2B5EF4-FFF2-40B4-BE49-F238E27FC236}">
                <a16:creationId xmlns:a16="http://schemas.microsoft.com/office/drawing/2014/main" id="{FEFE42A3-B214-641A-DE81-FA0A55D0AA64}"/>
              </a:ext>
            </a:extLst>
          </p:cNvPr>
          <p:cNvSpPr>
            <a:spLocks noGrp="1"/>
          </p:cNvSpPr>
          <p:nvPr>
            <p:ph type="ftr" sz="quarter" idx="11"/>
          </p:nvPr>
        </p:nvSpPr>
        <p:spPr/>
        <p:txBody>
          <a:bodyPr/>
          <a:lstStyle/>
          <a:p>
            <a:r>
              <a:rPr lang="en-US"/>
              <a:t>RTCQI WORKSHOP</a:t>
            </a:r>
          </a:p>
        </p:txBody>
      </p:sp>
      <p:sp>
        <p:nvSpPr>
          <p:cNvPr id="6" name="Slide Number Placeholder 5">
            <a:extLst>
              <a:ext uri="{FF2B5EF4-FFF2-40B4-BE49-F238E27FC236}">
                <a16:creationId xmlns:a16="http://schemas.microsoft.com/office/drawing/2014/main" id="{1D56BAA8-9C36-2CEC-A181-17AFFBC293EA}"/>
              </a:ext>
            </a:extLst>
          </p:cNvPr>
          <p:cNvSpPr>
            <a:spLocks noGrp="1"/>
          </p:cNvSpPr>
          <p:nvPr>
            <p:ph type="sldNum" sz="quarter" idx="12"/>
          </p:nvPr>
        </p:nvSpPr>
        <p:spPr/>
        <p:txBody>
          <a:bodyPr/>
          <a:lstStyle/>
          <a:p>
            <a:fld id="{453BBF43-071C-462E-8874-A340852CC3BC}" type="slidenum">
              <a:rPr lang="en-US" smtClean="0"/>
              <a:t>‹#›</a:t>
            </a:fld>
            <a:endParaRPr lang="en-US"/>
          </a:p>
        </p:txBody>
      </p:sp>
    </p:spTree>
    <p:extLst>
      <p:ext uri="{BB962C8B-B14F-4D97-AF65-F5344CB8AC3E}">
        <p14:creationId xmlns:p14="http://schemas.microsoft.com/office/powerpoint/2010/main" val="34403549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11" name="Imag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p:cNvSpPr>
            <a:spLocks noGrp="1"/>
          </p:cNvSpPr>
          <p:nvPr>
            <p:ph type="title"/>
          </p:nvPr>
        </p:nvSpPr>
        <p:spPr>
          <a:xfrm>
            <a:off x="913775" y="609600"/>
            <a:ext cx="3935688" cy="2023252"/>
          </a:xfrm>
        </p:spPr>
        <p:txBody>
          <a:bodyPr rtlCol="0" anchor="b"/>
          <a:lstStyle>
            <a:lvl1pPr algn="ctr">
              <a:defRPr sz="3200"/>
            </a:lvl1pPr>
          </a:lstStyle>
          <a:p>
            <a:pPr rtl="0"/>
            <a:r>
              <a:rPr lang="fr-FR" noProof="0"/>
              <a:t>Modifiez le style du titre</a:t>
            </a:r>
          </a:p>
        </p:txBody>
      </p:sp>
      <p:sp>
        <p:nvSpPr>
          <p:cNvPr id="10" name="Espace réservé du contenu 2"/>
          <p:cNvSpPr>
            <a:spLocks noGrp="1"/>
          </p:cNvSpPr>
          <p:nvPr>
            <p:ph sz="quarter" idx="13" hasCustomPrompt="1"/>
          </p:nvPr>
        </p:nvSpPr>
        <p:spPr>
          <a:xfrm>
            <a:off x="5078062" y="609600"/>
            <a:ext cx="6200163" cy="5181599"/>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texte 3"/>
          <p:cNvSpPr>
            <a:spLocks noGrp="1"/>
          </p:cNvSpPr>
          <p:nvPr>
            <p:ph type="body" sz="half" idx="2" hasCustomPrompt="1"/>
          </p:nvPr>
        </p:nvSpPr>
        <p:spPr>
          <a:xfrm>
            <a:off x="913774" y="2632852"/>
            <a:ext cx="3935689" cy="3158348"/>
          </a:xfrm>
        </p:spPr>
        <p:txBody>
          <a:bodyPr rtlCol="0"/>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FR" noProof="0"/>
              <a:t>Modifiez les styles du texte du masque</a:t>
            </a:r>
          </a:p>
        </p:txBody>
      </p:sp>
      <p:sp>
        <p:nvSpPr>
          <p:cNvPr id="5" name="Espace réservé de la date 4"/>
          <p:cNvSpPr>
            <a:spLocks noGrp="1"/>
          </p:cNvSpPr>
          <p:nvPr>
            <p:ph type="dt" sz="half" idx="10"/>
          </p:nvPr>
        </p:nvSpPr>
        <p:spPr/>
        <p:txBody>
          <a:bodyPr rtlCol="0"/>
          <a:lstStyle/>
          <a:p>
            <a:pPr rtl="0"/>
            <a:fld id="{F7222378-B399-4DB5-AEFB-E55346966F8D}" type="datetime1">
              <a:rPr lang="fr-FR" noProof="0" smtClean="0"/>
              <a:t>04/06/2024</a:t>
            </a:fld>
            <a:endParaRPr lang="fr-FR" noProof="0"/>
          </a:p>
        </p:txBody>
      </p:sp>
      <p:sp>
        <p:nvSpPr>
          <p:cNvPr id="6" name="Espace réservé du pied de page 5"/>
          <p:cNvSpPr>
            <a:spLocks noGrp="1"/>
          </p:cNvSpPr>
          <p:nvPr>
            <p:ph type="ftr" sz="quarter" idx="11"/>
          </p:nvPr>
        </p:nvSpPr>
        <p:spPr/>
        <p:txBody>
          <a:bodyPr rtlCol="0"/>
          <a:lstStyle/>
          <a:p>
            <a:pPr rtl="0"/>
            <a:endParaRPr lang="fr-FR" noProof="0"/>
          </a:p>
        </p:txBody>
      </p:sp>
      <p:sp>
        <p:nvSpPr>
          <p:cNvPr id="7" name="Espace réservé du numéro de diapositive 6"/>
          <p:cNvSpPr>
            <a:spLocks noGrp="1"/>
          </p:cNvSpPr>
          <p:nvPr>
            <p:ph type="sldNum" sz="quarter" idx="12"/>
          </p:nvPr>
        </p:nvSpPr>
        <p:spPr/>
        <p:txBody>
          <a:bodyPr rtlCol="0"/>
          <a:lstStyle/>
          <a:p>
            <a:pPr rtl="0"/>
            <a:fld id="{6D22F896-40B5-4ADD-8801-0D06FADFA095}" type="slidenum">
              <a:rPr lang="fr-FR" noProof="0" smtClean="0"/>
              <a:t>‹#›</a:t>
            </a:fld>
            <a:endParaRPr lang="fr-FR" noProof="0"/>
          </a:p>
        </p:txBody>
      </p:sp>
    </p:spTree>
    <p:extLst>
      <p:ext uri="{BB962C8B-B14F-4D97-AF65-F5344CB8AC3E}">
        <p14:creationId xmlns:p14="http://schemas.microsoft.com/office/powerpoint/2010/main" val="31417576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10" name="Imag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p:cNvSpPr>
            <a:spLocks noGrp="1"/>
          </p:cNvSpPr>
          <p:nvPr>
            <p:ph type="title"/>
          </p:nvPr>
        </p:nvSpPr>
        <p:spPr>
          <a:xfrm>
            <a:off x="913774" y="609600"/>
            <a:ext cx="5934969" cy="2023254"/>
          </a:xfrm>
        </p:spPr>
        <p:txBody>
          <a:bodyPr rtlCol="0" anchor="b"/>
          <a:lstStyle>
            <a:lvl1pPr algn="ctr">
              <a:defRPr sz="3200"/>
            </a:lvl1pPr>
          </a:lstStyle>
          <a:p>
            <a:pPr rtl="0"/>
            <a:r>
              <a:rPr lang="fr-FR" noProof="0"/>
              <a:t>Modifiez le style du titre</a:t>
            </a:r>
          </a:p>
        </p:txBody>
      </p:sp>
      <p:sp>
        <p:nvSpPr>
          <p:cNvPr id="3" name="Espace réservé d’image 2"/>
          <p:cNvSpPr>
            <a:spLocks noGrp="1" noChangeAspect="1"/>
          </p:cNvSpPr>
          <p:nvPr>
            <p:ph type="pic" idx="1" hasCustomPrompt="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fr-FR" noProof="0"/>
              <a:t>Cliquez sur l’icône pour ajouter une image</a:t>
            </a:r>
          </a:p>
        </p:txBody>
      </p:sp>
      <p:sp>
        <p:nvSpPr>
          <p:cNvPr id="4" name="Espace réservé du texte 3"/>
          <p:cNvSpPr>
            <a:spLocks noGrp="1"/>
          </p:cNvSpPr>
          <p:nvPr>
            <p:ph type="body" sz="half" idx="2" hasCustomPrompt="1"/>
          </p:nvPr>
        </p:nvSpPr>
        <p:spPr>
          <a:xfrm>
            <a:off x="913794" y="2632852"/>
            <a:ext cx="5934949" cy="3158347"/>
          </a:xfrm>
        </p:spPr>
        <p:txBody>
          <a:bodyPr rtlCol="0"/>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FR" noProof="0"/>
              <a:t>Modifiez les styles du texte du masque</a:t>
            </a:r>
          </a:p>
        </p:txBody>
      </p:sp>
      <p:sp>
        <p:nvSpPr>
          <p:cNvPr id="5" name="Espace réservé de la date 4"/>
          <p:cNvSpPr>
            <a:spLocks noGrp="1"/>
          </p:cNvSpPr>
          <p:nvPr>
            <p:ph type="dt" sz="half" idx="10"/>
          </p:nvPr>
        </p:nvSpPr>
        <p:spPr/>
        <p:txBody>
          <a:bodyPr rtlCol="0"/>
          <a:lstStyle/>
          <a:p>
            <a:pPr rtl="0"/>
            <a:fld id="{B4788958-DC2B-4489-9A9B-C5A6EECE8BEA}" type="datetime1">
              <a:rPr lang="fr-FR" noProof="0" smtClean="0"/>
              <a:t>04/06/2024</a:t>
            </a:fld>
            <a:endParaRPr lang="fr-FR" noProof="0"/>
          </a:p>
        </p:txBody>
      </p:sp>
      <p:sp>
        <p:nvSpPr>
          <p:cNvPr id="6" name="Espace réservé du pied de page 5"/>
          <p:cNvSpPr>
            <a:spLocks noGrp="1"/>
          </p:cNvSpPr>
          <p:nvPr>
            <p:ph type="ftr" sz="quarter" idx="11"/>
          </p:nvPr>
        </p:nvSpPr>
        <p:spPr/>
        <p:txBody>
          <a:bodyPr rtlCol="0"/>
          <a:lstStyle/>
          <a:p>
            <a:pPr rtl="0"/>
            <a:endParaRPr lang="fr-FR" noProof="0"/>
          </a:p>
        </p:txBody>
      </p:sp>
      <p:sp>
        <p:nvSpPr>
          <p:cNvPr id="7" name="Espace réservé du numéro de diapositive 6"/>
          <p:cNvSpPr>
            <a:spLocks noGrp="1"/>
          </p:cNvSpPr>
          <p:nvPr>
            <p:ph type="sldNum" sz="quarter" idx="12"/>
          </p:nvPr>
        </p:nvSpPr>
        <p:spPr/>
        <p:txBody>
          <a:bodyPr rtlCol="0"/>
          <a:lstStyle/>
          <a:p>
            <a:pPr rtl="0"/>
            <a:fld id="{6D22F896-40B5-4ADD-8801-0D06FADFA095}" type="slidenum">
              <a:rPr lang="fr-FR" noProof="0" smtClean="0"/>
              <a:t>‹#›</a:t>
            </a:fld>
            <a:endParaRPr lang="fr-FR" noProof="0"/>
          </a:p>
        </p:txBody>
      </p:sp>
    </p:spTree>
    <p:extLst>
      <p:ext uri="{BB962C8B-B14F-4D97-AF65-F5344CB8AC3E}">
        <p14:creationId xmlns:p14="http://schemas.microsoft.com/office/powerpoint/2010/main" val="26197201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10" name="Imag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p:cNvSpPr>
            <a:spLocks noGrp="1"/>
          </p:cNvSpPr>
          <p:nvPr>
            <p:ph type="title"/>
          </p:nvPr>
        </p:nvSpPr>
        <p:spPr>
          <a:xfrm>
            <a:off x="913794" y="4289374"/>
            <a:ext cx="10364432" cy="811610"/>
          </a:xfrm>
        </p:spPr>
        <p:txBody>
          <a:bodyPr rtlCol="0" anchor="b"/>
          <a:lstStyle>
            <a:lvl1pPr>
              <a:defRPr sz="3200"/>
            </a:lvl1pPr>
          </a:lstStyle>
          <a:p>
            <a:pPr rtl="0"/>
            <a:r>
              <a:rPr lang="fr-FR" noProof="0"/>
              <a:t>Modifiez le style du titre</a:t>
            </a:r>
          </a:p>
        </p:txBody>
      </p:sp>
      <p:sp>
        <p:nvSpPr>
          <p:cNvPr id="3" name="Espace réservé d’image 2"/>
          <p:cNvSpPr>
            <a:spLocks noGrp="1" noChangeAspect="1"/>
          </p:cNvSpPr>
          <p:nvPr>
            <p:ph type="pic" idx="1" hasCustomPrompt="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rtlCol="0"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fr-FR" noProof="0"/>
              <a:t>Cliquez sur l’icône pour ajouter une image</a:t>
            </a:r>
          </a:p>
        </p:txBody>
      </p:sp>
      <p:sp>
        <p:nvSpPr>
          <p:cNvPr id="4" name="Espace réservé du texte 3"/>
          <p:cNvSpPr>
            <a:spLocks noGrp="1"/>
          </p:cNvSpPr>
          <p:nvPr>
            <p:ph type="body" sz="half" idx="2" hasCustomPrompt="1"/>
          </p:nvPr>
        </p:nvSpPr>
        <p:spPr>
          <a:xfrm>
            <a:off x="913774" y="5108728"/>
            <a:ext cx="10364452" cy="682472"/>
          </a:xfrm>
        </p:spPr>
        <p:txBody>
          <a:bodyPr rtlCol="0"/>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FR" noProof="0" dirty="0"/>
              <a:t>Modifiez les styles du texte du masque</a:t>
            </a:r>
          </a:p>
        </p:txBody>
      </p:sp>
      <p:sp>
        <p:nvSpPr>
          <p:cNvPr id="5" name="Espace réservé de la date 4"/>
          <p:cNvSpPr>
            <a:spLocks noGrp="1"/>
          </p:cNvSpPr>
          <p:nvPr>
            <p:ph type="dt" sz="half" idx="10"/>
          </p:nvPr>
        </p:nvSpPr>
        <p:spPr/>
        <p:txBody>
          <a:bodyPr rtlCol="0"/>
          <a:lstStyle/>
          <a:p>
            <a:pPr rtl="0"/>
            <a:fld id="{04DEE5E3-26E1-465D-98E2-F2C1EF051017}" type="datetime1">
              <a:rPr lang="fr-FR" noProof="0" smtClean="0"/>
              <a:t>04/06/2024</a:t>
            </a:fld>
            <a:endParaRPr lang="fr-FR" noProof="0"/>
          </a:p>
        </p:txBody>
      </p:sp>
      <p:sp>
        <p:nvSpPr>
          <p:cNvPr id="6" name="Espace réservé du pied de page 5"/>
          <p:cNvSpPr>
            <a:spLocks noGrp="1"/>
          </p:cNvSpPr>
          <p:nvPr>
            <p:ph type="ftr" sz="quarter" idx="11"/>
          </p:nvPr>
        </p:nvSpPr>
        <p:spPr/>
        <p:txBody>
          <a:bodyPr rtlCol="0"/>
          <a:lstStyle/>
          <a:p>
            <a:pPr rtl="0"/>
            <a:endParaRPr lang="fr-FR" noProof="0"/>
          </a:p>
        </p:txBody>
      </p:sp>
      <p:sp>
        <p:nvSpPr>
          <p:cNvPr id="7" name="Espace réservé du numéro de diapositive 6"/>
          <p:cNvSpPr>
            <a:spLocks noGrp="1"/>
          </p:cNvSpPr>
          <p:nvPr>
            <p:ph type="sldNum" sz="quarter" idx="12"/>
          </p:nvPr>
        </p:nvSpPr>
        <p:spPr/>
        <p:txBody>
          <a:bodyPr rtlCol="0"/>
          <a:lstStyle/>
          <a:p>
            <a:pPr rtl="0"/>
            <a:fld id="{6D22F896-40B5-4ADD-8801-0D06FADFA095}" type="slidenum">
              <a:rPr lang="fr-FR" noProof="0" smtClean="0"/>
              <a:t>‹#›</a:t>
            </a:fld>
            <a:endParaRPr lang="fr-FR" noProof="0"/>
          </a:p>
        </p:txBody>
      </p:sp>
    </p:spTree>
    <p:extLst>
      <p:ext uri="{BB962C8B-B14F-4D97-AF65-F5344CB8AC3E}">
        <p14:creationId xmlns:p14="http://schemas.microsoft.com/office/powerpoint/2010/main" val="4954507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pic>
        <p:nvPicPr>
          <p:cNvPr id="8" name="Imag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p:cNvSpPr>
            <a:spLocks noGrp="1"/>
          </p:cNvSpPr>
          <p:nvPr>
            <p:ph type="title"/>
          </p:nvPr>
        </p:nvSpPr>
        <p:spPr>
          <a:xfrm>
            <a:off x="913774" y="609599"/>
            <a:ext cx="10364452" cy="3427245"/>
          </a:xfrm>
        </p:spPr>
        <p:txBody>
          <a:bodyPr rtlCol="0" anchor="ctr"/>
          <a:lstStyle>
            <a:lvl1pPr algn="ctr">
              <a:defRPr sz="3200"/>
            </a:lvl1pPr>
          </a:lstStyle>
          <a:p>
            <a:pPr rtl="0"/>
            <a:r>
              <a:rPr lang="fr-FR" noProof="0"/>
              <a:t>Modifiez le style du titre</a:t>
            </a:r>
          </a:p>
        </p:txBody>
      </p:sp>
      <p:sp>
        <p:nvSpPr>
          <p:cNvPr id="4" name="Espace réservé du texte 3"/>
          <p:cNvSpPr>
            <a:spLocks noGrp="1"/>
          </p:cNvSpPr>
          <p:nvPr>
            <p:ph type="body" sz="half" idx="2" hasCustomPrompt="1"/>
          </p:nvPr>
        </p:nvSpPr>
        <p:spPr>
          <a:xfrm>
            <a:off x="913775" y="4204821"/>
            <a:ext cx="10364452" cy="1586380"/>
          </a:xfrm>
        </p:spPr>
        <p:txBody>
          <a:bodyPr rtlCol="0"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FR" noProof="0" dirty="0"/>
              <a:t>Modifiez les styles du texte du masque</a:t>
            </a:r>
          </a:p>
        </p:txBody>
      </p:sp>
      <p:sp>
        <p:nvSpPr>
          <p:cNvPr id="5" name="Espace réservé de la date 4"/>
          <p:cNvSpPr>
            <a:spLocks noGrp="1"/>
          </p:cNvSpPr>
          <p:nvPr>
            <p:ph type="dt" sz="half" idx="10"/>
          </p:nvPr>
        </p:nvSpPr>
        <p:spPr/>
        <p:txBody>
          <a:bodyPr rtlCol="0"/>
          <a:lstStyle/>
          <a:p>
            <a:pPr rtl="0"/>
            <a:fld id="{A6EA70A3-5B4E-4029-8D31-CCB1F1D30784}" type="datetime1">
              <a:rPr lang="fr-FR" noProof="0" smtClean="0"/>
              <a:t>04/06/2024</a:t>
            </a:fld>
            <a:endParaRPr lang="fr-FR" noProof="0"/>
          </a:p>
        </p:txBody>
      </p:sp>
      <p:sp>
        <p:nvSpPr>
          <p:cNvPr id="6" name="Espace réservé du pied de page 5"/>
          <p:cNvSpPr>
            <a:spLocks noGrp="1"/>
          </p:cNvSpPr>
          <p:nvPr>
            <p:ph type="ftr" sz="quarter" idx="11"/>
          </p:nvPr>
        </p:nvSpPr>
        <p:spPr/>
        <p:txBody>
          <a:bodyPr rtlCol="0"/>
          <a:lstStyle/>
          <a:p>
            <a:pPr rtl="0"/>
            <a:endParaRPr lang="fr-FR" noProof="0"/>
          </a:p>
        </p:txBody>
      </p:sp>
      <p:sp>
        <p:nvSpPr>
          <p:cNvPr id="7" name="Espace réservé du numéro de diapositive 6"/>
          <p:cNvSpPr>
            <a:spLocks noGrp="1"/>
          </p:cNvSpPr>
          <p:nvPr>
            <p:ph type="sldNum" sz="quarter" idx="12"/>
          </p:nvPr>
        </p:nvSpPr>
        <p:spPr/>
        <p:txBody>
          <a:bodyPr rtlCol="0"/>
          <a:lstStyle/>
          <a:p>
            <a:pPr rtl="0"/>
            <a:fld id="{6D22F896-40B5-4ADD-8801-0D06FADFA095}" type="slidenum">
              <a:rPr lang="fr-FR" noProof="0" smtClean="0"/>
              <a:t>‹#›</a:t>
            </a:fld>
            <a:endParaRPr lang="fr-FR" noProof="0"/>
          </a:p>
        </p:txBody>
      </p:sp>
    </p:spTree>
    <p:extLst>
      <p:ext uri="{BB962C8B-B14F-4D97-AF65-F5344CB8AC3E}">
        <p14:creationId xmlns:p14="http://schemas.microsoft.com/office/powerpoint/2010/main" val="22642827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pic>
        <p:nvPicPr>
          <p:cNvPr id="11" name="Imag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p:cNvSpPr>
            <a:spLocks noGrp="1"/>
          </p:cNvSpPr>
          <p:nvPr>
            <p:ph type="title" hasCustomPrompt="1"/>
          </p:nvPr>
        </p:nvSpPr>
        <p:spPr>
          <a:xfrm>
            <a:off x="1446212" y="609600"/>
            <a:ext cx="9302752" cy="2992904"/>
          </a:xfrm>
        </p:spPr>
        <p:txBody>
          <a:bodyPr rtlCol="0" anchor="ctr"/>
          <a:lstStyle>
            <a:lvl1pPr>
              <a:defRPr sz="3200"/>
            </a:lvl1pPr>
          </a:lstStyle>
          <a:p>
            <a:pPr rtl="0"/>
            <a:r>
              <a:rPr lang="fr-FR" noProof="0"/>
              <a:t>Modifiez le style du titre du masque</a:t>
            </a:r>
          </a:p>
        </p:txBody>
      </p:sp>
      <p:sp>
        <p:nvSpPr>
          <p:cNvPr id="12" name="Espace réservé du texte 3"/>
          <p:cNvSpPr>
            <a:spLocks noGrp="1"/>
          </p:cNvSpPr>
          <p:nvPr>
            <p:ph type="body" sz="half" idx="13" hasCustomPrompt="1"/>
          </p:nvPr>
        </p:nvSpPr>
        <p:spPr>
          <a:xfrm>
            <a:off x="1720644" y="3610032"/>
            <a:ext cx="8752299" cy="594788"/>
          </a:xfrm>
        </p:spPr>
        <p:txBody>
          <a:bodyPr rtlCol="0"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FR" noProof="0"/>
              <a:t>Modifiez les styles du texte du masque</a:t>
            </a:r>
          </a:p>
        </p:txBody>
      </p:sp>
      <p:sp>
        <p:nvSpPr>
          <p:cNvPr id="4" name="Espace réservé du texte 3"/>
          <p:cNvSpPr>
            <a:spLocks noGrp="1"/>
          </p:cNvSpPr>
          <p:nvPr>
            <p:ph type="body" sz="half" idx="2" hasCustomPrompt="1"/>
          </p:nvPr>
        </p:nvSpPr>
        <p:spPr>
          <a:xfrm>
            <a:off x="913774" y="4372796"/>
            <a:ext cx="10364452" cy="1421053"/>
          </a:xfrm>
        </p:spPr>
        <p:txBody>
          <a:bodyPr rtlCol="0"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FR" noProof="0"/>
              <a:t>Modifiez les styles du texte du masque</a:t>
            </a:r>
          </a:p>
        </p:txBody>
      </p:sp>
      <p:sp>
        <p:nvSpPr>
          <p:cNvPr id="5" name="Espace réservé de la date 4"/>
          <p:cNvSpPr>
            <a:spLocks noGrp="1"/>
          </p:cNvSpPr>
          <p:nvPr>
            <p:ph type="dt" sz="half" idx="10"/>
          </p:nvPr>
        </p:nvSpPr>
        <p:spPr/>
        <p:txBody>
          <a:bodyPr rtlCol="0"/>
          <a:lstStyle/>
          <a:p>
            <a:pPr rtl="0"/>
            <a:fld id="{99785C1F-861D-482A-AC80-8D912556BA21}" type="datetime1">
              <a:rPr lang="fr-FR" noProof="0" smtClean="0"/>
              <a:t>04/06/2024</a:t>
            </a:fld>
            <a:endParaRPr lang="fr-FR" noProof="0"/>
          </a:p>
        </p:txBody>
      </p:sp>
      <p:sp>
        <p:nvSpPr>
          <p:cNvPr id="6" name="Espace réservé du pied de page 5"/>
          <p:cNvSpPr>
            <a:spLocks noGrp="1"/>
          </p:cNvSpPr>
          <p:nvPr>
            <p:ph type="ftr" sz="quarter" idx="11"/>
          </p:nvPr>
        </p:nvSpPr>
        <p:spPr/>
        <p:txBody>
          <a:bodyPr rtlCol="0"/>
          <a:lstStyle/>
          <a:p>
            <a:pPr rtl="0"/>
            <a:endParaRPr lang="fr-FR" noProof="0"/>
          </a:p>
        </p:txBody>
      </p:sp>
      <p:sp>
        <p:nvSpPr>
          <p:cNvPr id="7" name="Espace réservé du numéro de diapositive 6"/>
          <p:cNvSpPr>
            <a:spLocks noGrp="1"/>
          </p:cNvSpPr>
          <p:nvPr>
            <p:ph type="sldNum" sz="quarter" idx="12"/>
          </p:nvPr>
        </p:nvSpPr>
        <p:spPr/>
        <p:txBody>
          <a:bodyPr rtlCol="0"/>
          <a:lstStyle/>
          <a:p>
            <a:pPr rtl="0"/>
            <a:fld id="{6D22F896-40B5-4ADD-8801-0D06FADFA095}" type="slidenum">
              <a:rPr lang="fr-FR" noProof="0" smtClean="0"/>
              <a:t>‹#›</a:t>
            </a:fld>
            <a:endParaRPr lang="fr-FR" noProof="0"/>
          </a:p>
        </p:txBody>
      </p:sp>
      <p:sp>
        <p:nvSpPr>
          <p:cNvPr id="13" name="Zone de texte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rtl="0"/>
            <a:r>
              <a:rPr lang="fr-FR" sz="8000" noProof="0">
                <a:solidFill>
                  <a:schemeClr val="tx1"/>
                </a:solidFill>
                <a:effectLst/>
              </a:rPr>
              <a:t>“</a:t>
            </a:r>
          </a:p>
        </p:txBody>
      </p:sp>
      <p:sp>
        <p:nvSpPr>
          <p:cNvPr id="14" name="Zone de texte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fr-FR" sz="8000" noProof="0">
                <a:solidFill>
                  <a:schemeClr val="tx1"/>
                </a:solidFill>
                <a:effectLst/>
              </a:rPr>
              <a:t>”</a:t>
            </a:r>
          </a:p>
        </p:txBody>
      </p:sp>
    </p:spTree>
    <p:extLst>
      <p:ext uri="{BB962C8B-B14F-4D97-AF65-F5344CB8AC3E}">
        <p14:creationId xmlns:p14="http://schemas.microsoft.com/office/powerpoint/2010/main" val="26928949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arte professionnelle">
    <p:spTree>
      <p:nvGrpSpPr>
        <p:cNvPr id="1" name=""/>
        <p:cNvGrpSpPr/>
        <p:nvPr/>
      </p:nvGrpSpPr>
      <p:grpSpPr>
        <a:xfrm>
          <a:off x="0" y="0"/>
          <a:ext cx="0" cy="0"/>
          <a:chOff x="0" y="0"/>
          <a:chExt cx="0" cy="0"/>
        </a:xfrm>
      </p:grpSpPr>
      <p:pic>
        <p:nvPicPr>
          <p:cNvPr id="8" name="Imag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p:cNvSpPr>
            <a:spLocks noGrp="1"/>
          </p:cNvSpPr>
          <p:nvPr>
            <p:ph type="title"/>
          </p:nvPr>
        </p:nvSpPr>
        <p:spPr>
          <a:xfrm>
            <a:off x="913775" y="2138721"/>
            <a:ext cx="10364452" cy="2511835"/>
          </a:xfrm>
        </p:spPr>
        <p:txBody>
          <a:bodyPr rtlCol="0" anchor="b"/>
          <a:lstStyle>
            <a:lvl1pPr algn="ctr">
              <a:defRPr sz="3200"/>
            </a:lvl1pPr>
          </a:lstStyle>
          <a:p>
            <a:pPr rtl="0"/>
            <a:r>
              <a:rPr lang="fr-FR" noProof="0"/>
              <a:t>Modifiez le style du titre</a:t>
            </a:r>
          </a:p>
        </p:txBody>
      </p:sp>
      <p:sp>
        <p:nvSpPr>
          <p:cNvPr id="4" name="Espace réservé du texte 3"/>
          <p:cNvSpPr>
            <a:spLocks noGrp="1"/>
          </p:cNvSpPr>
          <p:nvPr>
            <p:ph type="body" sz="half" idx="2" hasCustomPrompt="1"/>
          </p:nvPr>
        </p:nvSpPr>
        <p:spPr>
          <a:xfrm>
            <a:off x="913775" y="4662335"/>
            <a:ext cx="10364452" cy="1140644"/>
          </a:xfrm>
        </p:spPr>
        <p:txBody>
          <a:bodyPr rtlCol="0"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FR" noProof="0" dirty="0"/>
              <a:t>Modifiez les styles du texte du masque</a:t>
            </a:r>
          </a:p>
        </p:txBody>
      </p:sp>
      <p:sp>
        <p:nvSpPr>
          <p:cNvPr id="5" name="Espace réservé de la date 4"/>
          <p:cNvSpPr>
            <a:spLocks noGrp="1"/>
          </p:cNvSpPr>
          <p:nvPr>
            <p:ph type="dt" sz="half" idx="10"/>
          </p:nvPr>
        </p:nvSpPr>
        <p:spPr/>
        <p:txBody>
          <a:bodyPr rtlCol="0"/>
          <a:lstStyle/>
          <a:p>
            <a:pPr rtl="0"/>
            <a:fld id="{387BE06C-A5F4-4351-A0C5-B60BCE623286}" type="datetime1">
              <a:rPr lang="fr-FR" noProof="0" smtClean="0"/>
              <a:t>04/06/2024</a:t>
            </a:fld>
            <a:endParaRPr lang="fr-FR" noProof="0"/>
          </a:p>
        </p:txBody>
      </p:sp>
      <p:sp>
        <p:nvSpPr>
          <p:cNvPr id="6" name="Espace réservé du pied de page 5"/>
          <p:cNvSpPr>
            <a:spLocks noGrp="1"/>
          </p:cNvSpPr>
          <p:nvPr>
            <p:ph type="ftr" sz="quarter" idx="11"/>
          </p:nvPr>
        </p:nvSpPr>
        <p:spPr/>
        <p:txBody>
          <a:bodyPr rtlCol="0"/>
          <a:lstStyle/>
          <a:p>
            <a:pPr rtl="0"/>
            <a:endParaRPr lang="fr-FR" noProof="0"/>
          </a:p>
        </p:txBody>
      </p:sp>
      <p:sp>
        <p:nvSpPr>
          <p:cNvPr id="7" name="Espace réservé du numéro de diapositive 6"/>
          <p:cNvSpPr>
            <a:spLocks noGrp="1"/>
          </p:cNvSpPr>
          <p:nvPr>
            <p:ph type="sldNum" sz="quarter" idx="12"/>
          </p:nvPr>
        </p:nvSpPr>
        <p:spPr/>
        <p:txBody>
          <a:bodyPr rtlCol="0"/>
          <a:lstStyle/>
          <a:p>
            <a:pPr rtl="0"/>
            <a:fld id="{6D22F896-40B5-4ADD-8801-0D06FADFA095}" type="slidenum">
              <a:rPr lang="fr-FR" noProof="0" smtClean="0"/>
              <a:t>‹#›</a:t>
            </a:fld>
            <a:endParaRPr lang="fr-FR" noProof="0"/>
          </a:p>
        </p:txBody>
      </p:sp>
    </p:spTree>
    <p:extLst>
      <p:ext uri="{BB962C8B-B14F-4D97-AF65-F5344CB8AC3E}">
        <p14:creationId xmlns:p14="http://schemas.microsoft.com/office/powerpoint/2010/main" val="21218911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pic>
        <p:nvPicPr>
          <p:cNvPr id="13" name="Imag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re 1"/>
          <p:cNvSpPr>
            <a:spLocks noGrp="1"/>
          </p:cNvSpPr>
          <p:nvPr>
            <p:ph type="title"/>
          </p:nvPr>
        </p:nvSpPr>
        <p:spPr>
          <a:xfrm>
            <a:off x="913774" y="609600"/>
            <a:ext cx="10364452" cy="1605094"/>
          </a:xfrm>
        </p:spPr>
        <p:txBody>
          <a:bodyPr rtlCol="0"/>
          <a:lstStyle/>
          <a:p>
            <a:pPr rtl="0"/>
            <a:r>
              <a:rPr lang="fr-FR" noProof="0"/>
              <a:t>Modifiez le style du titre</a:t>
            </a:r>
          </a:p>
        </p:txBody>
      </p:sp>
      <p:sp>
        <p:nvSpPr>
          <p:cNvPr id="7" name="Espace réservé du texte 2"/>
          <p:cNvSpPr>
            <a:spLocks noGrp="1"/>
          </p:cNvSpPr>
          <p:nvPr>
            <p:ph type="body" idx="1" hasCustomPrompt="1"/>
          </p:nvPr>
        </p:nvSpPr>
        <p:spPr>
          <a:xfrm>
            <a:off x="913774" y="2367093"/>
            <a:ext cx="3298976" cy="576262"/>
          </a:xfrm>
        </p:spPr>
        <p:txBody>
          <a:bodyPr rtlCol="0"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8" name="Espace réservé du texte 3"/>
          <p:cNvSpPr>
            <a:spLocks noGrp="1"/>
          </p:cNvSpPr>
          <p:nvPr>
            <p:ph type="body" sz="half" idx="15" hasCustomPrompt="1"/>
          </p:nvPr>
        </p:nvSpPr>
        <p:spPr>
          <a:xfrm>
            <a:off x="913774" y="2943355"/>
            <a:ext cx="3298976" cy="2847845"/>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Modifiez les styles du texte du masque</a:t>
            </a:r>
          </a:p>
        </p:txBody>
      </p:sp>
      <p:sp>
        <p:nvSpPr>
          <p:cNvPr id="9" name="Espace réservé du texte 4"/>
          <p:cNvSpPr>
            <a:spLocks noGrp="1"/>
          </p:cNvSpPr>
          <p:nvPr>
            <p:ph type="body" sz="quarter" idx="3" hasCustomPrompt="1"/>
          </p:nvPr>
        </p:nvSpPr>
        <p:spPr>
          <a:xfrm>
            <a:off x="4452389" y="2367093"/>
            <a:ext cx="3291521" cy="576262"/>
          </a:xfrm>
        </p:spPr>
        <p:txBody>
          <a:bodyPr rtlCol="0"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dirty="0"/>
              <a:t>Modifiez les styles du texte du masque</a:t>
            </a:r>
          </a:p>
        </p:txBody>
      </p:sp>
      <p:sp>
        <p:nvSpPr>
          <p:cNvPr id="10" name="Espace réservé du texte 3"/>
          <p:cNvSpPr>
            <a:spLocks noGrp="1"/>
          </p:cNvSpPr>
          <p:nvPr>
            <p:ph type="body" sz="half" idx="16" hasCustomPrompt="1"/>
          </p:nvPr>
        </p:nvSpPr>
        <p:spPr>
          <a:xfrm>
            <a:off x="4441348" y="2943355"/>
            <a:ext cx="3303351" cy="2847845"/>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Modifiez les styles du texte du masque</a:t>
            </a:r>
          </a:p>
        </p:txBody>
      </p:sp>
      <p:sp>
        <p:nvSpPr>
          <p:cNvPr id="11" name="Espace réservé du texte 4"/>
          <p:cNvSpPr>
            <a:spLocks noGrp="1"/>
          </p:cNvSpPr>
          <p:nvPr>
            <p:ph type="body" sz="quarter" idx="13" hasCustomPrompt="1"/>
          </p:nvPr>
        </p:nvSpPr>
        <p:spPr>
          <a:xfrm>
            <a:off x="7973298" y="2367093"/>
            <a:ext cx="3304928" cy="576262"/>
          </a:xfrm>
        </p:spPr>
        <p:txBody>
          <a:bodyPr rtlCol="0"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dirty="0"/>
              <a:t>Modifiez les styles du texte du masque</a:t>
            </a:r>
          </a:p>
        </p:txBody>
      </p:sp>
      <p:sp>
        <p:nvSpPr>
          <p:cNvPr id="12" name="Espace réservé du texte 3"/>
          <p:cNvSpPr>
            <a:spLocks noGrp="1"/>
          </p:cNvSpPr>
          <p:nvPr>
            <p:ph type="body" sz="half" idx="17" hasCustomPrompt="1"/>
          </p:nvPr>
        </p:nvSpPr>
        <p:spPr>
          <a:xfrm>
            <a:off x="7973298" y="2943355"/>
            <a:ext cx="3304928" cy="2847845"/>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dirty="0"/>
              <a:t>Modifiez les styles du texte du masque</a:t>
            </a:r>
          </a:p>
        </p:txBody>
      </p:sp>
      <p:sp>
        <p:nvSpPr>
          <p:cNvPr id="3" name="Espace réservé de la date 2"/>
          <p:cNvSpPr>
            <a:spLocks noGrp="1"/>
          </p:cNvSpPr>
          <p:nvPr>
            <p:ph type="dt" sz="half" idx="10"/>
          </p:nvPr>
        </p:nvSpPr>
        <p:spPr/>
        <p:txBody>
          <a:bodyPr rtlCol="0"/>
          <a:lstStyle/>
          <a:p>
            <a:pPr rtl="0"/>
            <a:fld id="{E1DABBF5-08DB-4493-86E6-64C29B62DCA5}" type="datetime1">
              <a:rPr lang="fr-FR" noProof="0" smtClean="0"/>
              <a:t>04/06/2024</a:t>
            </a:fld>
            <a:endParaRPr lang="fr-FR" noProof="0"/>
          </a:p>
        </p:txBody>
      </p:sp>
      <p:sp>
        <p:nvSpPr>
          <p:cNvPr id="4" name="Espace réservé du pied de page 3"/>
          <p:cNvSpPr>
            <a:spLocks noGrp="1"/>
          </p:cNvSpPr>
          <p:nvPr>
            <p:ph type="ftr" sz="quarter" idx="11"/>
          </p:nvPr>
        </p:nvSpPr>
        <p:spPr/>
        <p:txBody>
          <a:bodyPr rtlCol="0"/>
          <a:lstStyle/>
          <a:p>
            <a:pPr rtl="0"/>
            <a:endParaRPr lang="fr-FR" noProof="0"/>
          </a:p>
        </p:txBody>
      </p:sp>
      <p:sp>
        <p:nvSpPr>
          <p:cNvPr id="5" name="Espace réservé du numéro de diapositive 4"/>
          <p:cNvSpPr>
            <a:spLocks noGrp="1"/>
          </p:cNvSpPr>
          <p:nvPr>
            <p:ph type="sldNum" sz="quarter" idx="12"/>
          </p:nvPr>
        </p:nvSpPr>
        <p:spPr/>
        <p:txBody>
          <a:bodyPr rtlCol="0"/>
          <a:lstStyle/>
          <a:p>
            <a:pPr rtl="0"/>
            <a:fld id="{6D22F896-40B5-4ADD-8801-0D06FADFA095}" type="slidenum">
              <a:rPr lang="fr-FR" noProof="0" smtClean="0"/>
              <a:t>‹#›</a:t>
            </a:fld>
            <a:endParaRPr lang="fr-FR" noProof="0"/>
          </a:p>
        </p:txBody>
      </p:sp>
    </p:spTree>
    <p:extLst>
      <p:ext uri="{BB962C8B-B14F-4D97-AF65-F5344CB8AC3E}">
        <p14:creationId xmlns:p14="http://schemas.microsoft.com/office/powerpoint/2010/main" val="26868003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colonnes d’images">
    <p:spTree>
      <p:nvGrpSpPr>
        <p:cNvPr id="1" name=""/>
        <p:cNvGrpSpPr/>
        <p:nvPr/>
      </p:nvGrpSpPr>
      <p:grpSpPr>
        <a:xfrm>
          <a:off x="0" y="0"/>
          <a:ext cx="0" cy="0"/>
          <a:chOff x="0" y="0"/>
          <a:chExt cx="0" cy="0"/>
        </a:xfrm>
      </p:grpSpPr>
      <p:pic>
        <p:nvPicPr>
          <p:cNvPr id="16" name="Imag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re 1"/>
          <p:cNvSpPr>
            <a:spLocks noGrp="1"/>
          </p:cNvSpPr>
          <p:nvPr>
            <p:ph type="title"/>
          </p:nvPr>
        </p:nvSpPr>
        <p:spPr>
          <a:xfrm>
            <a:off x="913774" y="610772"/>
            <a:ext cx="10364452" cy="1603922"/>
          </a:xfrm>
        </p:spPr>
        <p:txBody>
          <a:bodyPr rtlCol="0"/>
          <a:lstStyle/>
          <a:p>
            <a:pPr rtl="0"/>
            <a:r>
              <a:rPr lang="fr-FR" noProof="0"/>
              <a:t>Modifiez le style du titre</a:t>
            </a:r>
          </a:p>
        </p:txBody>
      </p:sp>
      <p:sp>
        <p:nvSpPr>
          <p:cNvPr id="19" name="Espace réservé du texte 2"/>
          <p:cNvSpPr>
            <a:spLocks noGrp="1"/>
          </p:cNvSpPr>
          <p:nvPr>
            <p:ph type="body" idx="1" hasCustomPrompt="1"/>
          </p:nvPr>
        </p:nvSpPr>
        <p:spPr>
          <a:xfrm>
            <a:off x="913774" y="4204820"/>
            <a:ext cx="3296409" cy="576262"/>
          </a:xfrm>
        </p:spPr>
        <p:txBody>
          <a:bodyPr rtlCol="0"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20" name="Espace réservé d’image 2"/>
          <p:cNvSpPr>
            <a:spLocks noGrp="1" noChangeAspect="1"/>
          </p:cNvSpPr>
          <p:nvPr>
            <p:ph type="pic" idx="15" hasCustomPrompt="1"/>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fr-FR" noProof="0"/>
              <a:t>Cliquez sur l’icône pour ajouter une image</a:t>
            </a:r>
          </a:p>
        </p:txBody>
      </p:sp>
      <p:sp>
        <p:nvSpPr>
          <p:cNvPr id="21" name="Espace réservé du texte 3"/>
          <p:cNvSpPr>
            <a:spLocks noGrp="1"/>
          </p:cNvSpPr>
          <p:nvPr>
            <p:ph type="body" sz="half" idx="18" hasCustomPrompt="1"/>
          </p:nvPr>
        </p:nvSpPr>
        <p:spPr>
          <a:xfrm>
            <a:off x="913774" y="4781082"/>
            <a:ext cx="3296409" cy="1010118"/>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Modifiez les styles du texte du masque</a:t>
            </a:r>
          </a:p>
        </p:txBody>
      </p:sp>
      <p:sp>
        <p:nvSpPr>
          <p:cNvPr id="22" name="Espace réservé du texte 4"/>
          <p:cNvSpPr>
            <a:spLocks noGrp="1"/>
          </p:cNvSpPr>
          <p:nvPr>
            <p:ph type="body" sz="quarter" idx="3" hasCustomPrompt="1"/>
          </p:nvPr>
        </p:nvSpPr>
        <p:spPr>
          <a:xfrm>
            <a:off x="4442759" y="4204820"/>
            <a:ext cx="3301828" cy="576262"/>
          </a:xfrm>
        </p:spPr>
        <p:txBody>
          <a:bodyPr rtlCol="0"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dirty="0"/>
              <a:t>Modifiez les styles du texte du masque</a:t>
            </a:r>
          </a:p>
        </p:txBody>
      </p:sp>
      <p:sp>
        <p:nvSpPr>
          <p:cNvPr id="23" name="Espace réservé d’image 2"/>
          <p:cNvSpPr>
            <a:spLocks noGrp="1" noChangeAspect="1"/>
          </p:cNvSpPr>
          <p:nvPr>
            <p:ph type="pic" idx="21" hasCustomPrompt="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fr-FR" noProof="0"/>
              <a:t>Cliquez sur l’icône pour ajouter une image</a:t>
            </a:r>
          </a:p>
        </p:txBody>
      </p:sp>
      <p:sp>
        <p:nvSpPr>
          <p:cNvPr id="24" name="Espace réservé du texte 3"/>
          <p:cNvSpPr>
            <a:spLocks noGrp="1"/>
          </p:cNvSpPr>
          <p:nvPr>
            <p:ph type="body" sz="half" idx="19" hasCustomPrompt="1"/>
          </p:nvPr>
        </p:nvSpPr>
        <p:spPr>
          <a:xfrm>
            <a:off x="4441348" y="4781080"/>
            <a:ext cx="3303352" cy="1010119"/>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Modifiez les styles du texte du masque</a:t>
            </a:r>
          </a:p>
        </p:txBody>
      </p:sp>
      <p:sp>
        <p:nvSpPr>
          <p:cNvPr id="25" name="Espace réservé du texte 4"/>
          <p:cNvSpPr>
            <a:spLocks noGrp="1"/>
          </p:cNvSpPr>
          <p:nvPr>
            <p:ph type="body" sz="quarter" idx="13" hasCustomPrompt="1"/>
          </p:nvPr>
        </p:nvSpPr>
        <p:spPr>
          <a:xfrm>
            <a:off x="7973298" y="4204820"/>
            <a:ext cx="3300681" cy="576262"/>
          </a:xfrm>
        </p:spPr>
        <p:txBody>
          <a:bodyPr rtlCol="0"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dirty="0"/>
              <a:t>Modifiez les styles du texte du masque</a:t>
            </a:r>
          </a:p>
        </p:txBody>
      </p:sp>
      <p:sp>
        <p:nvSpPr>
          <p:cNvPr id="26" name="Espace réservé d’image 2"/>
          <p:cNvSpPr>
            <a:spLocks noGrp="1" noChangeAspect="1"/>
          </p:cNvSpPr>
          <p:nvPr>
            <p:ph type="pic" idx="22" hasCustomPrompt="1"/>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fr-FR" noProof="0"/>
              <a:t>Cliquez sur l’icône pour ajouter une image</a:t>
            </a:r>
          </a:p>
        </p:txBody>
      </p:sp>
      <p:sp>
        <p:nvSpPr>
          <p:cNvPr id="27" name="Espace réservé du texte 3"/>
          <p:cNvSpPr>
            <a:spLocks noGrp="1"/>
          </p:cNvSpPr>
          <p:nvPr>
            <p:ph type="body" sz="half" idx="20" hasCustomPrompt="1"/>
          </p:nvPr>
        </p:nvSpPr>
        <p:spPr>
          <a:xfrm>
            <a:off x="7973173" y="4781078"/>
            <a:ext cx="3305053" cy="1010121"/>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Modifiez les styles du texte du masque</a:t>
            </a:r>
          </a:p>
        </p:txBody>
      </p:sp>
      <p:sp>
        <p:nvSpPr>
          <p:cNvPr id="3" name="Espace réservé de la date 2"/>
          <p:cNvSpPr>
            <a:spLocks noGrp="1"/>
          </p:cNvSpPr>
          <p:nvPr>
            <p:ph type="dt" sz="half" idx="10"/>
          </p:nvPr>
        </p:nvSpPr>
        <p:spPr/>
        <p:txBody>
          <a:bodyPr rtlCol="0"/>
          <a:lstStyle/>
          <a:p>
            <a:pPr rtl="0"/>
            <a:fld id="{FD950351-B627-43E3-9DC4-36BB9520B821}" type="datetime1">
              <a:rPr lang="fr-FR" noProof="0" smtClean="0"/>
              <a:t>04/06/2024</a:t>
            </a:fld>
            <a:endParaRPr lang="fr-FR" noProof="0"/>
          </a:p>
        </p:txBody>
      </p:sp>
      <p:sp>
        <p:nvSpPr>
          <p:cNvPr id="4" name="Espace réservé du pied de page 3"/>
          <p:cNvSpPr>
            <a:spLocks noGrp="1"/>
          </p:cNvSpPr>
          <p:nvPr>
            <p:ph type="ftr" sz="quarter" idx="11"/>
          </p:nvPr>
        </p:nvSpPr>
        <p:spPr/>
        <p:txBody>
          <a:bodyPr rtlCol="0"/>
          <a:lstStyle/>
          <a:p>
            <a:pPr rtl="0"/>
            <a:endParaRPr lang="fr-FR" noProof="0"/>
          </a:p>
        </p:txBody>
      </p:sp>
      <p:sp>
        <p:nvSpPr>
          <p:cNvPr id="5" name="Espace réservé du numéro de diapositive 4"/>
          <p:cNvSpPr>
            <a:spLocks noGrp="1"/>
          </p:cNvSpPr>
          <p:nvPr>
            <p:ph type="sldNum" sz="quarter" idx="12"/>
          </p:nvPr>
        </p:nvSpPr>
        <p:spPr/>
        <p:txBody>
          <a:bodyPr rtlCol="0"/>
          <a:lstStyle/>
          <a:p>
            <a:pPr rtl="0"/>
            <a:fld id="{6D22F896-40B5-4ADD-8801-0D06FADFA095}" type="slidenum">
              <a:rPr lang="fr-FR" noProof="0" smtClean="0"/>
              <a:t>‹#›</a:t>
            </a:fld>
            <a:endParaRPr lang="fr-FR" noProof="0"/>
          </a:p>
        </p:txBody>
      </p:sp>
    </p:spTree>
    <p:extLst>
      <p:ext uri="{BB962C8B-B14F-4D97-AF65-F5344CB8AC3E}">
        <p14:creationId xmlns:p14="http://schemas.microsoft.com/office/powerpoint/2010/main" val="15450314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8" name="Imag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p:cNvSpPr>
            <a:spLocks noGrp="1"/>
          </p:cNvSpPr>
          <p:nvPr>
            <p:ph type="title"/>
          </p:nvPr>
        </p:nvSpPr>
        <p:spPr/>
        <p:txBody>
          <a:bodyPr rtlCol="0"/>
          <a:lstStyle/>
          <a:p>
            <a:pPr rtl="0"/>
            <a:r>
              <a:rPr lang="fr-FR" noProof="0"/>
              <a:t>Modifiez le style du titre</a:t>
            </a:r>
          </a:p>
        </p:txBody>
      </p:sp>
      <p:sp>
        <p:nvSpPr>
          <p:cNvPr id="11" name="Espace réservé du texte vertical 2"/>
          <p:cNvSpPr>
            <a:spLocks noGrp="1"/>
          </p:cNvSpPr>
          <p:nvPr>
            <p:ph type="body" orient="vert" sz="quarter" idx="13" hasCustomPrompt="1"/>
          </p:nvPr>
        </p:nvSpPr>
        <p:spPr>
          <a:xfrm>
            <a:off x="913775" y="2367093"/>
            <a:ext cx="10364452" cy="3424107"/>
          </a:xfrm>
        </p:spPr>
        <p:txBody>
          <a:bodyPr vert="eaVert"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p:cNvSpPr>
            <a:spLocks noGrp="1"/>
          </p:cNvSpPr>
          <p:nvPr>
            <p:ph type="dt" sz="half" idx="10"/>
          </p:nvPr>
        </p:nvSpPr>
        <p:spPr/>
        <p:txBody>
          <a:bodyPr rtlCol="0"/>
          <a:lstStyle/>
          <a:p>
            <a:pPr rtl="0"/>
            <a:fld id="{9EEB42FA-BBDC-4226-A538-B3257C6610A3}" type="datetime1">
              <a:rPr lang="fr-FR" noProof="0" smtClean="0"/>
              <a:t>04/06/2024</a:t>
            </a:fld>
            <a:endParaRPr lang="fr-FR" noProof="0"/>
          </a:p>
        </p:txBody>
      </p:sp>
      <p:sp>
        <p:nvSpPr>
          <p:cNvPr id="5" name="Espace réservé du pied de page 4"/>
          <p:cNvSpPr>
            <a:spLocks noGrp="1"/>
          </p:cNvSpPr>
          <p:nvPr>
            <p:ph type="ftr" sz="quarter" idx="11"/>
          </p:nvPr>
        </p:nvSpPr>
        <p:spPr/>
        <p:txBody>
          <a:bodyPr rtlCol="0"/>
          <a:lstStyle/>
          <a:p>
            <a:pPr rtl="0"/>
            <a:endParaRPr lang="fr-FR" noProof="0"/>
          </a:p>
        </p:txBody>
      </p:sp>
      <p:sp>
        <p:nvSpPr>
          <p:cNvPr id="6" name="Espace réservé du numéro de diapositive 5"/>
          <p:cNvSpPr>
            <a:spLocks noGrp="1"/>
          </p:cNvSpPr>
          <p:nvPr>
            <p:ph type="sldNum" sz="quarter" idx="12"/>
          </p:nvPr>
        </p:nvSpPr>
        <p:spPr/>
        <p:txBody>
          <a:bodyPr rtlCol="0"/>
          <a:lstStyle/>
          <a:p>
            <a:pPr rtl="0"/>
            <a:fld id="{6D22F896-40B5-4ADD-8801-0D06FADFA095}" type="slidenum">
              <a:rPr lang="fr-FR" noProof="0" smtClean="0"/>
              <a:t>‹#›</a:t>
            </a:fld>
            <a:endParaRPr lang="fr-FR" noProof="0"/>
          </a:p>
        </p:txBody>
      </p:sp>
    </p:spTree>
    <p:extLst>
      <p:ext uri="{BB962C8B-B14F-4D97-AF65-F5344CB8AC3E}">
        <p14:creationId xmlns:p14="http://schemas.microsoft.com/office/powerpoint/2010/main" val="29877244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pic>
        <p:nvPicPr>
          <p:cNvPr id="9" name="Imag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vertical 1"/>
          <p:cNvSpPr>
            <a:spLocks noGrp="1"/>
          </p:cNvSpPr>
          <p:nvPr>
            <p:ph type="title" orient="vert"/>
          </p:nvPr>
        </p:nvSpPr>
        <p:spPr>
          <a:xfrm>
            <a:off x="8724900" y="609601"/>
            <a:ext cx="2553326" cy="5181599"/>
          </a:xfrm>
        </p:spPr>
        <p:txBody>
          <a:bodyPr vert="eaVert" rtlCol="0"/>
          <a:lstStyle>
            <a:lvl1pPr algn="l">
              <a:defRPr/>
            </a:lvl1pPr>
          </a:lstStyle>
          <a:p>
            <a:pPr rtl="0"/>
            <a:r>
              <a:rPr lang="fr-FR" noProof="0"/>
              <a:t>Modifiez le style du titre</a:t>
            </a:r>
          </a:p>
        </p:txBody>
      </p:sp>
      <p:sp>
        <p:nvSpPr>
          <p:cNvPr id="8" name="Espace réservé du texte vertical 2"/>
          <p:cNvSpPr>
            <a:spLocks noGrp="1"/>
          </p:cNvSpPr>
          <p:nvPr>
            <p:ph type="body" orient="vert" sz="quarter" idx="13" hasCustomPrompt="1"/>
          </p:nvPr>
        </p:nvSpPr>
        <p:spPr>
          <a:xfrm>
            <a:off x="913775" y="609601"/>
            <a:ext cx="7658724" cy="5181599"/>
          </a:xfrm>
        </p:spPr>
        <p:txBody>
          <a:bodyPr vert="eaVert"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p:cNvSpPr>
            <a:spLocks noGrp="1"/>
          </p:cNvSpPr>
          <p:nvPr>
            <p:ph type="dt" sz="half" idx="10"/>
          </p:nvPr>
        </p:nvSpPr>
        <p:spPr/>
        <p:txBody>
          <a:bodyPr rtlCol="0"/>
          <a:lstStyle/>
          <a:p>
            <a:pPr rtl="0"/>
            <a:fld id="{8105A933-4D12-456B-9ED3-68538914E43E}" type="datetime1">
              <a:rPr lang="fr-FR" noProof="0" smtClean="0"/>
              <a:t>04/06/2024</a:t>
            </a:fld>
            <a:endParaRPr lang="fr-FR" noProof="0"/>
          </a:p>
        </p:txBody>
      </p:sp>
      <p:sp>
        <p:nvSpPr>
          <p:cNvPr id="5" name="Espace réservé du pied de page 4"/>
          <p:cNvSpPr>
            <a:spLocks noGrp="1"/>
          </p:cNvSpPr>
          <p:nvPr>
            <p:ph type="ftr" sz="quarter" idx="11"/>
          </p:nvPr>
        </p:nvSpPr>
        <p:spPr/>
        <p:txBody>
          <a:bodyPr rtlCol="0"/>
          <a:lstStyle/>
          <a:p>
            <a:pPr rtl="0"/>
            <a:endParaRPr lang="fr-FR" noProof="0"/>
          </a:p>
        </p:txBody>
      </p:sp>
      <p:sp>
        <p:nvSpPr>
          <p:cNvPr id="6" name="Espace réservé du numéro de diapositive 5"/>
          <p:cNvSpPr>
            <a:spLocks noGrp="1"/>
          </p:cNvSpPr>
          <p:nvPr>
            <p:ph type="sldNum" sz="quarter" idx="12"/>
          </p:nvPr>
        </p:nvSpPr>
        <p:spPr/>
        <p:txBody>
          <a:bodyPr rtlCol="0"/>
          <a:lstStyle/>
          <a:p>
            <a:pPr rtl="0"/>
            <a:fld id="{6D22F896-40B5-4ADD-8801-0D06FADFA095}" type="slidenum">
              <a:rPr lang="fr-FR" noProof="0" smtClean="0"/>
              <a:t>‹#›</a:t>
            </a:fld>
            <a:endParaRPr lang="fr-FR" noProof="0"/>
          </a:p>
        </p:txBody>
      </p:sp>
    </p:spTree>
    <p:extLst>
      <p:ext uri="{BB962C8B-B14F-4D97-AF65-F5344CB8AC3E}">
        <p14:creationId xmlns:p14="http://schemas.microsoft.com/office/powerpoint/2010/main" val="2142130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7EC79-FFD9-1EF1-BD6C-1D5B697B6A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D3CB2C-0090-CC75-0885-5EDCEA44C4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CB5058-C333-54BD-3105-4EC84B93EF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8CD0A6-635B-F6F3-ADA2-233DAFAAFA6A}"/>
              </a:ext>
            </a:extLst>
          </p:cNvPr>
          <p:cNvSpPr>
            <a:spLocks noGrp="1"/>
          </p:cNvSpPr>
          <p:nvPr>
            <p:ph type="dt" sz="half" idx="10"/>
          </p:nvPr>
        </p:nvSpPr>
        <p:spPr/>
        <p:txBody>
          <a:bodyPr/>
          <a:lstStyle/>
          <a:p>
            <a:fld id="{5F3C6411-DA4F-46E6-B9FD-A5D571282AED}" type="datetime1">
              <a:rPr lang="en-US" smtClean="0"/>
              <a:t>6/4/2024</a:t>
            </a:fld>
            <a:endParaRPr lang="en-US"/>
          </a:p>
        </p:txBody>
      </p:sp>
      <p:sp>
        <p:nvSpPr>
          <p:cNvPr id="6" name="Footer Placeholder 5">
            <a:extLst>
              <a:ext uri="{FF2B5EF4-FFF2-40B4-BE49-F238E27FC236}">
                <a16:creationId xmlns:a16="http://schemas.microsoft.com/office/drawing/2014/main" id="{1E0EDD91-18E1-BBA2-37EA-C5530B3DDD06}"/>
              </a:ext>
            </a:extLst>
          </p:cNvPr>
          <p:cNvSpPr>
            <a:spLocks noGrp="1"/>
          </p:cNvSpPr>
          <p:nvPr>
            <p:ph type="ftr" sz="quarter" idx="11"/>
          </p:nvPr>
        </p:nvSpPr>
        <p:spPr/>
        <p:txBody>
          <a:bodyPr/>
          <a:lstStyle/>
          <a:p>
            <a:r>
              <a:rPr lang="en-US"/>
              <a:t>RTCQI WORKSHOP</a:t>
            </a:r>
          </a:p>
        </p:txBody>
      </p:sp>
      <p:sp>
        <p:nvSpPr>
          <p:cNvPr id="7" name="Slide Number Placeholder 6">
            <a:extLst>
              <a:ext uri="{FF2B5EF4-FFF2-40B4-BE49-F238E27FC236}">
                <a16:creationId xmlns:a16="http://schemas.microsoft.com/office/drawing/2014/main" id="{C2F729ED-443E-C1E1-7306-A6D74D92E0BD}"/>
              </a:ext>
            </a:extLst>
          </p:cNvPr>
          <p:cNvSpPr>
            <a:spLocks noGrp="1"/>
          </p:cNvSpPr>
          <p:nvPr>
            <p:ph type="sldNum" sz="quarter" idx="12"/>
          </p:nvPr>
        </p:nvSpPr>
        <p:spPr/>
        <p:txBody>
          <a:bodyPr/>
          <a:lstStyle/>
          <a:p>
            <a:fld id="{453BBF43-071C-462E-8874-A340852CC3BC}" type="slidenum">
              <a:rPr lang="en-US" smtClean="0"/>
              <a:t>‹#›</a:t>
            </a:fld>
            <a:endParaRPr lang="en-US"/>
          </a:p>
        </p:txBody>
      </p:sp>
    </p:spTree>
    <p:extLst>
      <p:ext uri="{BB962C8B-B14F-4D97-AF65-F5344CB8AC3E}">
        <p14:creationId xmlns:p14="http://schemas.microsoft.com/office/powerpoint/2010/main" val="3769092369"/>
      </p:ext>
    </p:extLst>
  </p:cSld>
  <p:clrMapOvr>
    <a:masterClrMapping/>
  </p:clrMapOvr>
  <p:hf hdr="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Vertical Text">
    <p:bg>
      <p:bgPr>
        <a:solidFill>
          <a:srgbClr val="FFFFFF"/>
        </a:solidFill>
        <a:effectLst/>
      </p:bgPr>
    </p:bg>
    <p:spTree>
      <p:nvGrpSpPr>
        <p:cNvPr id="1" name=""/>
        <p:cNvGrpSpPr/>
        <p:nvPr/>
      </p:nvGrpSpPr>
      <p:grpSpPr>
        <a:xfrm>
          <a:off x="0" y="0"/>
          <a:ext cx="0" cy="0"/>
          <a:chOff x="0" y="0"/>
          <a:chExt cx="0" cy="0"/>
        </a:xfrm>
      </p:grpSpPr>
      <p:sp>
        <p:nvSpPr>
          <p:cNvPr id="5" name="Title Placeholder 1"/>
          <p:cNvSpPr txBox="1"/>
          <p:nvPr/>
        </p:nvSpPr>
        <p:spPr>
          <a:xfrm>
            <a:off x="101600" y="6477000"/>
            <a:ext cx="12090400" cy="381000"/>
          </a:xfrm>
          <a:prstGeom prst="rect">
            <a:avLst/>
          </a:prstGeom>
          <a:noFill/>
          <a:ln>
            <a:noFill/>
          </a:ln>
        </p:spPr>
        <p:txBody>
          <a:bodyPr lIns="91429" tIns="45715" rIns="91429" bIns="45715" anchor="ctr"/>
          <a:lstStyle>
            <a:lvl1pPr marL="0" marR="0" lvl="0" indent="0" algn="l" defTabSz="652780" rtl="0" fontAlgn="auto" hangingPunct="0">
              <a:lnSpc>
                <a:spcPct val="100000"/>
              </a:lnSpc>
              <a:spcBef>
                <a:spcPts val="0"/>
              </a:spcBef>
              <a:spcAft>
                <a:spcPts val="0"/>
              </a:spcAft>
              <a:buNone/>
              <a:defRPr lang="en-US" sz="1600" b="1" i="0" u="none" strike="noStrike" kern="1200" cap="none" spc="0" baseline="0">
                <a:solidFill>
                  <a:srgbClr val="FFFFFF"/>
                </a:solidFill>
                <a:uFillTx/>
                <a:latin typeface="Myriad Pro"/>
              </a:defRPr>
            </a:lvl1pPr>
          </a:lstStyle>
          <a:p>
            <a:pPr marL="0" marR="0" lvl="0" indent="0" algn="l" defTabSz="652780" rtl="0" eaLnBrk="1" fontAlgn="auto" latinLnBrk="0" hangingPunct="0">
              <a:lnSpc>
                <a:spcPct val="100000"/>
              </a:lnSpc>
              <a:spcBef>
                <a:spcPts val="0"/>
              </a:spcBef>
              <a:spcAft>
                <a:spcPts val="0"/>
              </a:spcAft>
              <a:buClrTx/>
              <a:buSzTx/>
              <a:buFontTx/>
              <a:buNone/>
              <a:defRPr/>
            </a:pPr>
            <a:r>
              <a:rPr kumimoji="0" lang="en-US" sz="1600" b="1" i="0" u="none" strike="noStrike" kern="1200" cap="none" spc="0" normalizeH="0" baseline="0" noProof="0" dirty="0">
                <a:ln>
                  <a:noFill/>
                </a:ln>
                <a:solidFill>
                  <a:srgbClr val="FFFFFF"/>
                </a:solidFill>
                <a:effectLst/>
                <a:uLnTx/>
                <a:uFillTx/>
                <a:latin typeface="Myriad Pro"/>
                <a:ea typeface="+mn-ea"/>
                <a:cs typeface="+mn-cs"/>
              </a:rPr>
              <a:t>Amref Health Africa in Kenya						www.amref.org\kenya</a:t>
            </a:r>
          </a:p>
        </p:txBody>
      </p:sp>
      <p:sp>
        <p:nvSpPr>
          <p:cNvPr id="8" name="Text Placeholder 2"/>
          <p:cNvSpPr txBox="1">
            <a:spLocks noGrp="1"/>
          </p:cNvSpPr>
          <p:nvPr>
            <p:ph idx="1"/>
          </p:nvPr>
        </p:nvSpPr>
        <p:spPr>
          <a:xfrm>
            <a:off x="334128" y="381000"/>
            <a:ext cx="11553071" cy="5791200"/>
          </a:xfrm>
          <a:prstGeom prst="rect">
            <a:avLst/>
          </a:prstGeom>
          <a:noFill/>
          <a:ln>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30790566"/>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80C63-46E6-F7A3-E911-5D68240759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94FD19-5044-6BA1-B31B-C80BCD7131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B81A2E-0480-6DD1-C3E4-7370651885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EE1CE9-46C3-337F-5401-D5B4B05E24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8C3D48-19A1-C474-37CD-7134D44CB6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9EF660-FAF0-9FD6-C8C6-4A9725D2F883}"/>
              </a:ext>
            </a:extLst>
          </p:cNvPr>
          <p:cNvSpPr>
            <a:spLocks noGrp="1"/>
          </p:cNvSpPr>
          <p:nvPr>
            <p:ph type="dt" sz="half" idx="10"/>
          </p:nvPr>
        </p:nvSpPr>
        <p:spPr/>
        <p:txBody>
          <a:bodyPr/>
          <a:lstStyle/>
          <a:p>
            <a:fld id="{5F3C6411-DA4F-46E6-B9FD-A5D571282AED}" type="datetime1">
              <a:rPr lang="en-US" smtClean="0"/>
              <a:t>6/4/2024</a:t>
            </a:fld>
            <a:endParaRPr lang="en-US"/>
          </a:p>
        </p:txBody>
      </p:sp>
      <p:sp>
        <p:nvSpPr>
          <p:cNvPr id="8" name="Footer Placeholder 7">
            <a:extLst>
              <a:ext uri="{FF2B5EF4-FFF2-40B4-BE49-F238E27FC236}">
                <a16:creationId xmlns:a16="http://schemas.microsoft.com/office/drawing/2014/main" id="{D2046CB1-8CA7-0F1B-CF62-0BD41AF46CAC}"/>
              </a:ext>
            </a:extLst>
          </p:cNvPr>
          <p:cNvSpPr>
            <a:spLocks noGrp="1"/>
          </p:cNvSpPr>
          <p:nvPr>
            <p:ph type="ftr" sz="quarter" idx="11"/>
          </p:nvPr>
        </p:nvSpPr>
        <p:spPr/>
        <p:txBody>
          <a:bodyPr/>
          <a:lstStyle/>
          <a:p>
            <a:r>
              <a:rPr lang="en-US"/>
              <a:t>RTCQI WORKSHOP</a:t>
            </a:r>
          </a:p>
        </p:txBody>
      </p:sp>
      <p:sp>
        <p:nvSpPr>
          <p:cNvPr id="9" name="Slide Number Placeholder 8">
            <a:extLst>
              <a:ext uri="{FF2B5EF4-FFF2-40B4-BE49-F238E27FC236}">
                <a16:creationId xmlns:a16="http://schemas.microsoft.com/office/drawing/2014/main" id="{C399F170-581C-CBFC-6273-3CA4E9125227}"/>
              </a:ext>
            </a:extLst>
          </p:cNvPr>
          <p:cNvSpPr>
            <a:spLocks noGrp="1"/>
          </p:cNvSpPr>
          <p:nvPr>
            <p:ph type="sldNum" sz="quarter" idx="12"/>
          </p:nvPr>
        </p:nvSpPr>
        <p:spPr/>
        <p:txBody>
          <a:bodyPr/>
          <a:lstStyle/>
          <a:p>
            <a:fld id="{453BBF43-071C-462E-8874-A340852CC3BC}" type="slidenum">
              <a:rPr lang="en-US" smtClean="0"/>
              <a:t>‹#›</a:t>
            </a:fld>
            <a:endParaRPr lang="en-US"/>
          </a:p>
        </p:txBody>
      </p:sp>
    </p:spTree>
    <p:extLst>
      <p:ext uri="{BB962C8B-B14F-4D97-AF65-F5344CB8AC3E}">
        <p14:creationId xmlns:p14="http://schemas.microsoft.com/office/powerpoint/2010/main" val="914134215"/>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A1AFF-2521-21AC-C705-919F6D426F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096E13-3DBA-23C4-FF28-B1EEDF0B46F5}"/>
              </a:ext>
            </a:extLst>
          </p:cNvPr>
          <p:cNvSpPr>
            <a:spLocks noGrp="1"/>
          </p:cNvSpPr>
          <p:nvPr>
            <p:ph type="dt" sz="half" idx="10"/>
          </p:nvPr>
        </p:nvSpPr>
        <p:spPr/>
        <p:txBody>
          <a:bodyPr/>
          <a:lstStyle/>
          <a:p>
            <a:fld id="{01BAF698-3A1C-49AD-8BC7-0B0B3E0416DD}" type="datetime1">
              <a:rPr lang="en-US" smtClean="0"/>
              <a:t>6/4/2024</a:t>
            </a:fld>
            <a:endParaRPr lang="en-US"/>
          </a:p>
        </p:txBody>
      </p:sp>
      <p:sp>
        <p:nvSpPr>
          <p:cNvPr id="4" name="Footer Placeholder 3">
            <a:extLst>
              <a:ext uri="{FF2B5EF4-FFF2-40B4-BE49-F238E27FC236}">
                <a16:creationId xmlns:a16="http://schemas.microsoft.com/office/drawing/2014/main" id="{03F21E34-7D56-3C70-274B-A7F25F854BC0}"/>
              </a:ext>
            </a:extLst>
          </p:cNvPr>
          <p:cNvSpPr>
            <a:spLocks noGrp="1"/>
          </p:cNvSpPr>
          <p:nvPr>
            <p:ph type="ftr" sz="quarter" idx="11"/>
          </p:nvPr>
        </p:nvSpPr>
        <p:spPr/>
        <p:txBody>
          <a:bodyPr/>
          <a:lstStyle/>
          <a:p>
            <a:r>
              <a:rPr lang="en-US"/>
              <a:t>RTCQI WORKSHOP</a:t>
            </a:r>
          </a:p>
        </p:txBody>
      </p:sp>
      <p:sp>
        <p:nvSpPr>
          <p:cNvPr id="5" name="Slide Number Placeholder 4">
            <a:extLst>
              <a:ext uri="{FF2B5EF4-FFF2-40B4-BE49-F238E27FC236}">
                <a16:creationId xmlns:a16="http://schemas.microsoft.com/office/drawing/2014/main" id="{35012D47-5E05-4CE9-64AF-3956B39BEF15}"/>
              </a:ext>
            </a:extLst>
          </p:cNvPr>
          <p:cNvSpPr>
            <a:spLocks noGrp="1"/>
          </p:cNvSpPr>
          <p:nvPr>
            <p:ph type="sldNum" sz="quarter" idx="12"/>
          </p:nvPr>
        </p:nvSpPr>
        <p:spPr/>
        <p:txBody>
          <a:bodyPr/>
          <a:lstStyle/>
          <a:p>
            <a:fld id="{453BBF43-071C-462E-8874-A340852CC3BC}" type="slidenum">
              <a:rPr lang="en-US" smtClean="0"/>
              <a:t>‹#›</a:t>
            </a:fld>
            <a:endParaRPr lang="en-US"/>
          </a:p>
        </p:txBody>
      </p:sp>
    </p:spTree>
    <p:extLst>
      <p:ext uri="{BB962C8B-B14F-4D97-AF65-F5344CB8AC3E}">
        <p14:creationId xmlns:p14="http://schemas.microsoft.com/office/powerpoint/2010/main" val="689750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6B34B7-FCFB-3767-89A6-4F01E0440E9B}"/>
              </a:ext>
            </a:extLst>
          </p:cNvPr>
          <p:cNvSpPr>
            <a:spLocks noGrp="1"/>
          </p:cNvSpPr>
          <p:nvPr>
            <p:ph type="dt" sz="half" idx="10"/>
          </p:nvPr>
        </p:nvSpPr>
        <p:spPr/>
        <p:txBody>
          <a:bodyPr/>
          <a:lstStyle/>
          <a:p>
            <a:fld id="{56D11A3C-20C3-4C85-B31A-9A6BC51CE41E}" type="datetime1">
              <a:rPr lang="en-US" smtClean="0"/>
              <a:t>6/4/2024</a:t>
            </a:fld>
            <a:endParaRPr lang="en-US"/>
          </a:p>
        </p:txBody>
      </p:sp>
      <p:sp>
        <p:nvSpPr>
          <p:cNvPr id="3" name="Footer Placeholder 2">
            <a:extLst>
              <a:ext uri="{FF2B5EF4-FFF2-40B4-BE49-F238E27FC236}">
                <a16:creationId xmlns:a16="http://schemas.microsoft.com/office/drawing/2014/main" id="{945848F2-9DD3-30D2-6B36-3408BEF0693C}"/>
              </a:ext>
            </a:extLst>
          </p:cNvPr>
          <p:cNvSpPr>
            <a:spLocks noGrp="1"/>
          </p:cNvSpPr>
          <p:nvPr>
            <p:ph type="ftr" sz="quarter" idx="11"/>
          </p:nvPr>
        </p:nvSpPr>
        <p:spPr/>
        <p:txBody>
          <a:bodyPr/>
          <a:lstStyle/>
          <a:p>
            <a:r>
              <a:rPr lang="en-US"/>
              <a:t>RTCQI WORKSHOP</a:t>
            </a:r>
          </a:p>
        </p:txBody>
      </p:sp>
      <p:sp>
        <p:nvSpPr>
          <p:cNvPr id="4" name="Slide Number Placeholder 3">
            <a:extLst>
              <a:ext uri="{FF2B5EF4-FFF2-40B4-BE49-F238E27FC236}">
                <a16:creationId xmlns:a16="http://schemas.microsoft.com/office/drawing/2014/main" id="{CCFF7B3C-6592-FFAE-3EE9-BB8013EF50EB}"/>
              </a:ext>
            </a:extLst>
          </p:cNvPr>
          <p:cNvSpPr>
            <a:spLocks noGrp="1"/>
          </p:cNvSpPr>
          <p:nvPr>
            <p:ph type="sldNum" sz="quarter" idx="12"/>
          </p:nvPr>
        </p:nvSpPr>
        <p:spPr/>
        <p:txBody>
          <a:bodyPr/>
          <a:lstStyle/>
          <a:p>
            <a:fld id="{453BBF43-071C-462E-8874-A340852CC3BC}" type="slidenum">
              <a:rPr lang="en-US" smtClean="0"/>
              <a:t>‹#›</a:t>
            </a:fld>
            <a:endParaRPr lang="en-US"/>
          </a:p>
        </p:txBody>
      </p:sp>
    </p:spTree>
    <p:extLst>
      <p:ext uri="{BB962C8B-B14F-4D97-AF65-F5344CB8AC3E}">
        <p14:creationId xmlns:p14="http://schemas.microsoft.com/office/powerpoint/2010/main" val="940733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C636-9F62-A1E9-6CB2-05205069BF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D88C12-5BAA-9026-AFF7-63BCCDD13F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20113A-792E-39B7-3512-A04BBE406E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D437-ED3F-FA83-8125-26017C7C2CDD}"/>
              </a:ext>
            </a:extLst>
          </p:cNvPr>
          <p:cNvSpPr>
            <a:spLocks noGrp="1"/>
          </p:cNvSpPr>
          <p:nvPr>
            <p:ph type="dt" sz="half" idx="10"/>
          </p:nvPr>
        </p:nvSpPr>
        <p:spPr/>
        <p:txBody>
          <a:bodyPr/>
          <a:lstStyle/>
          <a:p>
            <a:fld id="{5F3C6411-DA4F-46E6-B9FD-A5D571282AED}" type="datetime1">
              <a:rPr lang="en-US" smtClean="0"/>
              <a:t>6/4/2024</a:t>
            </a:fld>
            <a:endParaRPr lang="en-US"/>
          </a:p>
        </p:txBody>
      </p:sp>
      <p:sp>
        <p:nvSpPr>
          <p:cNvPr id="6" name="Footer Placeholder 5">
            <a:extLst>
              <a:ext uri="{FF2B5EF4-FFF2-40B4-BE49-F238E27FC236}">
                <a16:creationId xmlns:a16="http://schemas.microsoft.com/office/drawing/2014/main" id="{09EB0DD6-3481-0CFD-ACA4-86A33B7927E7}"/>
              </a:ext>
            </a:extLst>
          </p:cNvPr>
          <p:cNvSpPr>
            <a:spLocks noGrp="1"/>
          </p:cNvSpPr>
          <p:nvPr>
            <p:ph type="ftr" sz="quarter" idx="11"/>
          </p:nvPr>
        </p:nvSpPr>
        <p:spPr/>
        <p:txBody>
          <a:bodyPr/>
          <a:lstStyle/>
          <a:p>
            <a:r>
              <a:rPr lang="en-US"/>
              <a:t>RTCQI WORKSHOP</a:t>
            </a:r>
          </a:p>
        </p:txBody>
      </p:sp>
      <p:sp>
        <p:nvSpPr>
          <p:cNvPr id="7" name="Slide Number Placeholder 6">
            <a:extLst>
              <a:ext uri="{FF2B5EF4-FFF2-40B4-BE49-F238E27FC236}">
                <a16:creationId xmlns:a16="http://schemas.microsoft.com/office/drawing/2014/main" id="{18D1307D-F521-8853-5ABD-0BC23A210B80}"/>
              </a:ext>
            </a:extLst>
          </p:cNvPr>
          <p:cNvSpPr>
            <a:spLocks noGrp="1"/>
          </p:cNvSpPr>
          <p:nvPr>
            <p:ph type="sldNum" sz="quarter" idx="12"/>
          </p:nvPr>
        </p:nvSpPr>
        <p:spPr/>
        <p:txBody>
          <a:bodyPr/>
          <a:lstStyle/>
          <a:p>
            <a:fld id="{453BBF43-071C-462E-8874-A340852CC3BC}" type="slidenum">
              <a:rPr lang="en-US" smtClean="0"/>
              <a:t>‹#›</a:t>
            </a:fld>
            <a:endParaRPr lang="en-US"/>
          </a:p>
        </p:txBody>
      </p:sp>
    </p:spTree>
    <p:extLst>
      <p:ext uri="{BB962C8B-B14F-4D97-AF65-F5344CB8AC3E}">
        <p14:creationId xmlns:p14="http://schemas.microsoft.com/office/powerpoint/2010/main" val="3348660933"/>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1ADC2-7426-2488-BC3D-742F9B0785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BBFC4C-A9C0-91E4-C48D-BE235DF44E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790E25-A6F8-F1EA-67E7-85725B4C43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F2F73E-0602-A084-084D-00B4DCB9ABF7}"/>
              </a:ext>
            </a:extLst>
          </p:cNvPr>
          <p:cNvSpPr>
            <a:spLocks noGrp="1"/>
          </p:cNvSpPr>
          <p:nvPr>
            <p:ph type="dt" sz="half" idx="10"/>
          </p:nvPr>
        </p:nvSpPr>
        <p:spPr/>
        <p:txBody>
          <a:bodyPr/>
          <a:lstStyle/>
          <a:p>
            <a:fld id="{C133202D-2785-4883-9DC0-5CAF387F87AF}" type="datetime1">
              <a:rPr lang="en-US" smtClean="0"/>
              <a:t>6/4/2024</a:t>
            </a:fld>
            <a:endParaRPr lang="en-US"/>
          </a:p>
        </p:txBody>
      </p:sp>
      <p:sp>
        <p:nvSpPr>
          <p:cNvPr id="6" name="Footer Placeholder 5">
            <a:extLst>
              <a:ext uri="{FF2B5EF4-FFF2-40B4-BE49-F238E27FC236}">
                <a16:creationId xmlns:a16="http://schemas.microsoft.com/office/drawing/2014/main" id="{4BD163BD-318D-D616-E50C-D8223AD3DA7D}"/>
              </a:ext>
            </a:extLst>
          </p:cNvPr>
          <p:cNvSpPr>
            <a:spLocks noGrp="1"/>
          </p:cNvSpPr>
          <p:nvPr>
            <p:ph type="ftr" sz="quarter" idx="11"/>
          </p:nvPr>
        </p:nvSpPr>
        <p:spPr/>
        <p:txBody>
          <a:bodyPr/>
          <a:lstStyle/>
          <a:p>
            <a:r>
              <a:rPr lang="en-US"/>
              <a:t>RTCQI WORKSHOP</a:t>
            </a:r>
          </a:p>
        </p:txBody>
      </p:sp>
      <p:sp>
        <p:nvSpPr>
          <p:cNvPr id="7" name="Slide Number Placeholder 6">
            <a:extLst>
              <a:ext uri="{FF2B5EF4-FFF2-40B4-BE49-F238E27FC236}">
                <a16:creationId xmlns:a16="http://schemas.microsoft.com/office/drawing/2014/main" id="{88DC8C01-8314-F7C3-6A79-AD1D874CA8FE}"/>
              </a:ext>
            </a:extLst>
          </p:cNvPr>
          <p:cNvSpPr>
            <a:spLocks noGrp="1"/>
          </p:cNvSpPr>
          <p:nvPr>
            <p:ph type="sldNum" sz="quarter" idx="12"/>
          </p:nvPr>
        </p:nvSpPr>
        <p:spPr/>
        <p:txBody>
          <a:bodyPr/>
          <a:lstStyle/>
          <a:p>
            <a:fld id="{453BBF43-071C-462E-8874-A340852CC3BC}" type="slidenum">
              <a:rPr lang="en-US" smtClean="0"/>
              <a:t>‹#›</a:t>
            </a:fld>
            <a:endParaRPr lang="en-US"/>
          </a:p>
        </p:txBody>
      </p:sp>
    </p:spTree>
    <p:extLst>
      <p:ext uri="{BB962C8B-B14F-4D97-AF65-F5344CB8AC3E}">
        <p14:creationId xmlns:p14="http://schemas.microsoft.com/office/powerpoint/2010/main" val="3616743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image" Target="../media/image8.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F1BA1C-2BA0-931E-4DDF-90333C8E70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A798F6-A79D-3BA6-D582-7230027CB3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FD1BFF-CDE5-9DDC-A786-F540E0670F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F3C6411-DA4F-46E6-B9FD-A5D571282AED}" type="datetime1">
              <a:rPr lang="en-US" smtClean="0"/>
              <a:t>6/4/2024</a:t>
            </a:fld>
            <a:endParaRPr lang="en-US"/>
          </a:p>
        </p:txBody>
      </p:sp>
      <p:sp>
        <p:nvSpPr>
          <p:cNvPr id="5" name="Footer Placeholder 4">
            <a:extLst>
              <a:ext uri="{FF2B5EF4-FFF2-40B4-BE49-F238E27FC236}">
                <a16:creationId xmlns:a16="http://schemas.microsoft.com/office/drawing/2014/main" id="{5EBEBCD2-382D-4A08-6491-E434D5BB28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RTCQI WORKSHOP</a:t>
            </a:r>
          </a:p>
        </p:txBody>
      </p:sp>
      <p:sp>
        <p:nvSpPr>
          <p:cNvPr id="6" name="Slide Number Placeholder 5">
            <a:extLst>
              <a:ext uri="{FF2B5EF4-FFF2-40B4-BE49-F238E27FC236}">
                <a16:creationId xmlns:a16="http://schemas.microsoft.com/office/drawing/2014/main" id="{5D0928EF-8614-62D6-EAF1-85E5493357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53BBF43-071C-462E-8874-A340852CC3BC}" type="slidenum">
              <a:rPr lang="en-US" smtClean="0"/>
              <a:t>‹#›</a:t>
            </a:fld>
            <a:endParaRPr lang="en-US"/>
          </a:p>
        </p:txBody>
      </p:sp>
    </p:spTree>
    <p:extLst>
      <p:ext uri="{BB962C8B-B14F-4D97-AF65-F5344CB8AC3E}">
        <p14:creationId xmlns:p14="http://schemas.microsoft.com/office/powerpoint/2010/main" val="256551210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0F6BEE-40E3-4468-AAA3-7F921985B9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F29093-1026-4A23-BD34-9B8A82DBBA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FDB360-8B81-4E87-A2A6-0BEC255A3B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18D7C0-BCAD-4078-A9FF-17EC9BDE41FF}" type="datetimeFigureOut">
              <a:rPr lang="en-US" smtClean="0"/>
              <a:t>6/4/2024</a:t>
            </a:fld>
            <a:endParaRPr lang="en-US"/>
          </a:p>
        </p:txBody>
      </p:sp>
      <p:sp>
        <p:nvSpPr>
          <p:cNvPr id="5" name="Footer Placeholder 4">
            <a:extLst>
              <a:ext uri="{FF2B5EF4-FFF2-40B4-BE49-F238E27FC236}">
                <a16:creationId xmlns:a16="http://schemas.microsoft.com/office/drawing/2014/main" id="{D7CDFF21-6171-4D4D-82F6-612CD9A6B4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7C18155-4BF3-4668-BC71-0B7B6F90B3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31641D-D116-42E2-83E7-C326D89DD75C}" type="slidenum">
              <a:rPr lang="en-US" smtClean="0"/>
              <a:t>‹#›</a:t>
            </a:fld>
            <a:endParaRPr lang="en-US"/>
          </a:p>
        </p:txBody>
      </p:sp>
    </p:spTree>
    <p:extLst>
      <p:ext uri="{BB962C8B-B14F-4D97-AF65-F5344CB8AC3E}">
        <p14:creationId xmlns:p14="http://schemas.microsoft.com/office/powerpoint/2010/main" val="226231549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026" name="Image 2" descr="\\DROBO-FS\QuickDrops\JB\PPTX NG\Droplets\LightingOverlay.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au titre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pPr rtl="0"/>
            <a:r>
              <a:rPr lang="fr-FR" noProof="0" dirty="0"/>
              <a:t>Modifiez le style du titre</a:t>
            </a:r>
          </a:p>
        </p:txBody>
      </p:sp>
      <p:sp>
        <p:nvSpPr>
          <p:cNvPr id="3" name="Espace réservé du texte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rtl="0"/>
            <a:r>
              <a:rPr lang="fr-FR" noProof="0" dirty="0"/>
              <a:t>Modifiez les styles du texte du masque</a:t>
            </a:r>
          </a:p>
          <a:p>
            <a:pPr lvl="1" rtl="0"/>
            <a:r>
              <a:rPr lang="fr-FR" noProof="0" dirty="0"/>
              <a:t>Deuxième niveau</a:t>
            </a:r>
          </a:p>
          <a:p>
            <a:pPr lvl="2" rtl="0"/>
            <a:r>
              <a:rPr lang="fr-FR" noProof="0" dirty="0"/>
              <a:t>Troisième niveau</a:t>
            </a:r>
          </a:p>
          <a:p>
            <a:pPr lvl="3" rtl="0"/>
            <a:r>
              <a:rPr lang="fr-FR" noProof="0" dirty="0"/>
              <a:t>Quatrième niveau</a:t>
            </a:r>
          </a:p>
          <a:p>
            <a:pPr lvl="4" rtl="0"/>
            <a:r>
              <a:rPr lang="fr-FR" noProof="0" dirty="0"/>
              <a:t>Cinquième niveau</a:t>
            </a:r>
          </a:p>
        </p:txBody>
      </p:sp>
      <p:sp>
        <p:nvSpPr>
          <p:cNvPr id="4" name="Espace réservé de la date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pPr rtl="0"/>
            <a:fld id="{80BEC7C9-7904-44BE-8710-7AAF8E7EDE99}" type="datetime1">
              <a:rPr lang="fr-FR" noProof="0" smtClean="0"/>
              <a:t>04/06/2024</a:t>
            </a:fld>
            <a:endParaRPr lang="fr-FR" noProof="0" dirty="0"/>
          </a:p>
        </p:txBody>
      </p:sp>
      <p:sp>
        <p:nvSpPr>
          <p:cNvPr id="5" name="Espace réservé du pied de page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pPr rtl="0"/>
            <a:endParaRPr lang="fr-FR" noProof="0" dirty="0"/>
          </a:p>
        </p:txBody>
      </p:sp>
      <p:sp>
        <p:nvSpPr>
          <p:cNvPr id="6" name="Espace réservé du numéro de diapositive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pPr rtl="0"/>
            <a:fld id="{6D22F896-40B5-4ADD-8801-0D06FADFA095}" type="slidenum">
              <a:rPr lang="fr-FR" noProof="0" smtClean="0"/>
              <a:t>‹#›</a:t>
            </a:fld>
            <a:endParaRPr lang="fr-FR" noProof="0" dirty="0"/>
          </a:p>
        </p:txBody>
      </p:sp>
    </p:spTree>
    <p:extLst>
      <p:ext uri="{BB962C8B-B14F-4D97-AF65-F5344CB8AC3E}">
        <p14:creationId xmlns:p14="http://schemas.microsoft.com/office/powerpoint/2010/main" val="408129227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Lst>
  <p:hf sldNum="0" hdr="0" ftr="0" dt="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fif"/><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4.jf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jpeg"/><Relationship Id="rId7"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png"/><Relationship Id="rId1" Type="http://schemas.openxmlformats.org/officeDocument/2006/relationships/slideLayout" Target="../slideLayouts/slideLayout28.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8.xml"/><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4.xml"/><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63.png"/><Relationship Id="rId1" Type="http://schemas.openxmlformats.org/officeDocument/2006/relationships/slideLayout" Target="../slideLayouts/slideLayout24.xml"/><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12" Type="http://schemas.openxmlformats.org/officeDocument/2006/relationships/image" Target="../media/image76.png"/><Relationship Id="rId2" Type="http://schemas.openxmlformats.org/officeDocument/2006/relationships/image" Target="../media/image66.jpeg"/><Relationship Id="rId1" Type="http://schemas.openxmlformats.org/officeDocument/2006/relationships/slideLayout" Target="../slideLayouts/slideLayout24.xml"/><Relationship Id="rId6" Type="http://schemas.openxmlformats.org/officeDocument/2006/relationships/image" Target="../media/image70.jpeg"/><Relationship Id="rId11" Type="http://schemas.openxmlformats.org/officeDocument/2006/relationships/image" Target="../media/image75.jpeg"/><Relationship Id="rId5" Type="http://schemas.openxmlformats.org/officeDocument/2006/relationships/image" Target="../media/image69.jpeg"/><Relationship Id="rId10" Type="http://schemas.openxmlformats.org/officeDocument/2006/relationships/image" Target="../media/image74.png"/><Relationship Id="rId4" Type="http://schemas.openxmlformats.org/officeDocument/2006/relationships/image" Target="../media/image68.jpeg"/><Relationship Id="rId9" Type="http://schemas.openxmlformats.org/officeDocument/2006/relationships/image" Target="../media/image73.jpe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jpe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24.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86.png"/></Relationships>
</file>

<file path=ppt/slides/_rels/slide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4.xml"/><Relationship Id="rId5" Type="http://schemas.openxmlformats.org/officeDocument/2006/relationships/image" Target="../media/image90.jpeg"/><Relationship Id="rId4" Type="http://schemas.openxmlformats.org/officeDocument/2006/relationships/image" Target="../media/image89.png"/></Relationships>
</file>

<file path=ppt/slides/_rels/slide3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4.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oleObject" Target="../embeddings/oleObject2.bin"/><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oleObject" Target="../embeddings/oleObject3.bin"/><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tags" Target="../tags/tag3.xml"/><Relationship Id="rId7" Type="http://schemas.openxmlformats.org/officeDocument/2006/relationships/image" Target="../media/image50.jpeg"/><Relationship Id="rId12" Type="http://schemas.openxmlformats.org/officeDocument/2006/relationships/image" Target="../media/image10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9.jpeg"/><Relationship Id="rId11" Type="http://schemas.openxmlformats.org/officeDocument/2006/relationships/image" Target="../media/image100.png"/><Relationship Id="rId5" Type="http://schemas.openxmlformats.org/officeDocument/2006/relationships/slideLayout" Target="../slideLayouts/slideLayout37.xml"/><Relationship Id="rId10" Type="http://schemas.openxmlformats.org/officeDocument/2006/relationships/image" Target="../media/image99.png"/><Relationship Id="rId4" Type="http://schemas.openxmlformats.org/officeDocument/2006/relationships/tags" Target="../tags/tag4.xml"/><Relationship Id="rId9" Type="http://schemas.openxmlformats.org/officeDocument/2006/relationships/image" Target="../media/image9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chart" Target="../charts/chart3.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D565C-6BD8-6A8C-2292-40EF43AE4A10}"/>
              </a:ext>
            </a:extLst>
          </p:cNvPr>
          <p:cNvSpPr>
            <a:spLocks noGrp="1"/>
          </p:cNvSpPr>
          <p:nvPr>
            <p:ph type="ctrTitle"/>
          </p:nvPr>
        </p:nvSpPr>
        <p:spPr>
          <a:xfrm>
            <a:off x="838200" y="2221992"/>
            <a:ext cx="10710672" cy="2258568"/>
          </a:xfrm>
        </p:spPr>
        <p:txBody>
          <a:bodyPr anchor="b">
            <a:normAutofit/>
          </a:bodyPr>
          <a:lstStyle/>
          <a:p>
            <a:pPr algn="l"/>
            <a:r>
              <a:rPr lang="en-US" sz="3200" dirty="0">
                <a:latin typeface="Times New Roman" panose="02020603050405020304" pitchFamily="18" charset="0"/>
                <a:cs typeface="Times New Roman" panose="02020603050405020304" pitchFamily="18" charset="0"/>
              </a:rPr>
              <a:t>Monitoring Quality of HIV Testing Services: Ghana’s Experience with the Dried Tube Specimen Proficiency Testing </a:t>
            </a:r>
            <a:r>
              <a:rPr lang="en-US" sz="3200" dirty="0" err="1">
                <a:latin typeface="Times New Roman" panose="02020603050405020304" pitchFamily="18" charset="0"/>
                <a:cs typeface="Times New Roman" panose="02020603050405020304" pitchFamily="18" charset="0"/>
              </a:rPr>
              <a:t>Programme</a:t>
            </a:r>
            <a:r>
              <a:rPr lang="en-US" sz="3200" dirty="0">
                <a:latin typeface="Times New Roman" panose="02020603050405020304" pitchFamily="18" charset="0"/>
                <a:cs typeface="Times New Roman" panose="02020603050405020304" pitchFamily="18" charset="0"/>
              </a:rPr>
              <a:t> </a:t>
            </a:r>
          </a:p>
        </p:txBody>
      </p:sp>
      <p:sp>
        <p:nvSpPr>
          <p:cNvPr id="3" name="Subtitle 2">
            <a:extLst>
              <a:ext uri="{FF2B5EF4-FFF2-40B4-BE49-F238E27FC236}">
                <a16:creationId xmlns:a16="http://schemas.microsoft.com/office/drawing/2014/main" id="{EA7961C5-ED88-AFBB-C97F-99BBF6E1EE3B}"/>
              </a:ext>
            </a:extLst>
          </p:cNvPr>
          <p:cNvSpPr>
            <a:spLocks noGrp="1"/>
          </p:cNvSpPr>
          <p:nvPr>
            <p:ph type="subTitle" idx="1"/>
          </p:nvPr>
        </p:nvSpPr>
        <p:spPr>
          <a:xfrm>
            <a:off x="5297760" y="4636008"/>
            <a:ext cx="6251111" cy="1572768"/>
          </a:xfrm>
        </p:spPr>
        <p:txBody>
          <a:bodyPr>
            <a:normAutofit fontScale="25000" lnSpcReduction="20000"/>
          </a:bodyPr>
          <a:lstStyle/>
          <a:p>
            <a:pPr algn="l"/>
            <a:endParaRPr lang="en-US" sz="1200" dirty="0"/>
          </a:p>
          <a:p>
            <a:pPr algn="l"/>
            <a:r>
              <a:rPr lang="en-US" sz="7200" dirty="0">
                <a:latin typeface="Times New Roman" panose="02020603050405020304" pitchFamily="18" charset="0"/>
                <a:cs typeface="Times New Roman" panose="02020603050405020304" pitchFamily="18" charset="0"/>
              </a:rPr>
              <a:t>RTCQI WORKSHOP (BEST PRACTICES)</a:t>
            </a:r>
          </a:p>
          <a:p>
            <a:pPr algn="l"/>
            <a:r>
              <a:rPr lang="en-US" sz="7200" dirty="0">
                <a:latin typeface="Times New Roman" panose="02020603050405020304" pitchFamily="18" charset="0"/>
                <a:cs typeface="Times New Roman" panose="02020603050405020304" pitchFamily="18" charset="0"/>
              </a:rPr>
              <a:t>Cape Town, South Africa</a:t>
            </a:r>
          </a:p>
          <a:p>
            <a:pPr algn="l"/>
            <a:r>
              <a:rPr lang="en-US" sz="7200" dirty="0">
                <a:latin typeface="Times New Roman" panose="02020603050405020304" pitchFamily="18" charset="0"/>
                <a:cs typeface="Times New Roman" panose="02020603050405020304" pitchFamily="18" charset="0"/>
              </a:rPr>
              <a:t>3-7 June 2024</a:t>
            </a:r>
          </a:p>
          <a:p>
            <a:pPr algn="l"/>
            <a:r>
              <a:rPr lang="en-US" sz="7200" dirty="0">
                <a:latin typeface="Times New Roman" panose="02020603050405020304" pitchFamily="18" charset="0"/>
                <a:cs typeface="Times New Roman" panose="02020603050405020304" pitchFamily="18" charset="0"/>
              </a:rPr>
              <a:t>Rowland Adukpo, Francis Frimpong, Kwasi Boaheng, Clement Evans </a:t>
            </a:r>
            <a:r>
              <a:rPr lang="en-US" sz="7200" dirty="0" err="1">
                <a:latin typeface="Times New Roman" panose="02020603050405020304" pitchFamily="18" charset="0"/>
                <a:cs typeface="Times New Roman" panose="02020603050405020304" pitchFamily="18" charset="0"/>
              </a:rPr>
              <a:t>Aryee</a:t>
            </a:r>
            <a:endParaRPr lang="en-US" sz="7200" dirty="0">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CD3E0620-7ACF-BAE9-AE1E-0F5A63C62F50}"/>
              </a:ext>
            </a:extLst>
          </p:cNvPr>
          <p:cNvSpPr>
            <a:spLocks noGrp="1"/>
          </p:cNvSpPr>
          <p:nvPr>
            <p:ph type="dt" sz="half" idx="10"/>
          </p:nvPr>
        </p:nvSpPr>
        <p:spPr/>
        <p:txBody>
          <a:bodyPr>
            <a:normAutofit/>
          </a:bodyPr>
          <a:lstStyle/>
          <a:p>
            <a:pPr>
              <a:spcAft>
                <a:spcPts val="600"/>
              </a:spcAft>
            </a:pPr>
            <a:fld id="{20075993-91C5-4644-B862-A65468BFE0D0}" type="datetime1">
              <a:rPr lang="en-US" smtClean="0">
                <a:solidFill>
                  <a:srgbClr val="FFFFFF"/>
                </a:solidFill>
              </a:rPr>
              <a:pPr>
                <a:spcAft>
                  <a:spcPts val="600"/>
                </a:spcAft>
              </a:pPr>
              <a:t>6/4/2024</a:t>
            </a:fld>
            <a:endParaRPr lang="en-US">
              <a:solidFill>
                <a:srgbClr val="FFFFFF"/>
              </a:solidFill>
            </a:endParaRPr>
          </a:p>
        </p:txBody>
      </p:sp>
      <p:sp>
        <p:nvSpPr>
          <p:cNvPr id="5" name="Footer Placeholder 4">
            <a:extLst>
              <a:ext uri="{FF2B5EF4-FFF2-40B4-BE49-F238E27FC236}">
                <a16:creationId xmlns:a16="http://schemas.microsoft.com/office/drawing/2014/main" id="{0C26AC0F-F1A2-E840-CCD3-6BF01FA62DE1}"/>
              </a:ext>
            </a:extLst>
          </p:cNvPr>
          <p:cNvSpPr>
            <a:spLocks noGrp="1"/>
          </p:cNvSpPr>
          <p:nvPr>
            <p:ph type="ftr" sz="quarter" idx="11"/>
          </p:nvPr>
        </p:nvSpPr>
        <p:spPr/>
        <p:txBody>
          <a:bodyPr>
            <a:normAutofit/>
          </a:bodyPr>
          <a:lstStyle/>
          <a:p>
            <a:pPr>
              <a:spcAft>
                <a:spcPts val="600"/>
              </a:spcAft>
            </a:pPr>
            <a:r>
              <a:rPr lang="en-US" dirty="0"/>
              <a:t>RTCQI WORKSHOP</a:t>
            </a:r>
          </a:p>
        </p:txBody>
      </p:sp>
      <p:sp>
        <p:nvSpPr>
          <p:cNvPr id="6" name="Slide Number Placeholder 5">
            <a:extLst>
              <a:ext uri="{FF2B5EF4-FFF2-40B4-BE49-F238E27FC236}">
                <a16:creationId xmlns:a16="http://schemas.microsoft.com/office/drawing/2014/main" id="{825EDEBD-1F3B-F5F1-7C91-F96A801B2582}"/>
              </a:ext>
            </a:extLst>
          </p:cNvPr>
          <p:cNvSpPr>
            <a:spLocks noGrp="1"/>
          </p:cNvSpPr>
          <p:nvPr>
            <p:ph type="sldNum" sz="quarter" idx="12"/>
          </p:nvPr>
        </p:nvSpPr>
        <p:spPr/>
        <p:txBody>
          <a:bodyPr>
            <a:normAutofit/>
          </a:bodyPr>
          <a:lstStyle/>
          <a:p>
            <a:pPr>
              <a:spcAft>
                <a:spcPts val="600"/>
              </a:spcAft>
            </a:pPr>
            <a:fld id="{453BBF43-071C-462E-8874-A340852CC3BC}" type="slidenum">
              <a:rPr lang="en-US" smtClean="0"/>
              <a:pPr>
                <a:spcAft>
                  <a:spcPts val="600"/>
                </a:spcAft>
              </a:pPr>
              <a:t>1</a:t>
            </a:fld>
            <a:endParaRPr lang="en-US"/>
          </a:p>
        </p:txBody>
      </p:sp>
    </p:spTree>
    <p:extLst>
      <p:ext uri="{BB962C8B-B14F-4D97-AF65-F5344CB8AC3E}">
        <p14:creationId xmlns:p14="http://schemas.microsoft.com/office/powerpoint/2010/main" val="490419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06215-033E-8A32-8A90-353E17570133}"/>
              </a:ext>
            </a:extLst>
          </p:cNvPr>
          <p:cNvSpPr>
            <a:spLocks noGrp="1"/>
          </p:cNvSpPr>
          <p:nvPr>
            <p:ph type="title"/>
          </p:nvPr>
        </p:nvSpPr>
        <p:spPr>
          <a:xfrm>
            <a:off x="4828854" y="246580"/>
            <a:ext cx="6720018" cy="1865684"/>
          </a:xfrm>
        </p:spPr>
        <p:txBody>
          <a:bodyPr anchor="b">
            <a:normAutofit/>
          </a:bodyPr>
          <a:lstStyle/>
          <a:p>
            <a:r>
              <a:rPr lang="en-US" dirty="0">
                <a:latin typeface="Times New Roman" panose="02020603050405020304" pitchFamily="18" charset="0"/>
                <a:cs typeface="Times New Roman" panose="02020603050405020304" pitchFamily="18" charset="0"/>
              </a:rPr>
              <a:t>Panel Preparation and Distribution</a:t>
            </a:r>
            <a:endParaRPr lang="en-GH"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12F05C5-99D4-F800-3C69-E1AF5C372E33}"/>
              </a:ext>
            </a:extLst>
          </p:cNvPr>
          <p:cNvSpPr>
            <a:spLocks noGrp="1"/>
          </p:cNvSpPr>
          <p:nvPr>
            <p:ph idx="1"/>
          </p:nvPr>
        </p:nvSpPr>
        <p:spPr>
          <a:xfrm>
            <a:off x="4746662" y="2514619"/>
            <a:ext cx="7140538" cy="4206856"/>
          </a:xfrm>
        </p:spPr>
        <p:txBody>
          <a:bodyPr>
            <a:normAutofit fontScale="92500"/>
          </a:bodyPr>
          <a:lstStyle/>
          <a:p>
            <a:r>
              <a:rPr lang="en-US" dirty="0">
                <a:latin typeface="Times New Roman" panose="02020603050405020304" pitchFamily="18" charset="0"/>
                <a:cs typeface="Times New Roman" panose="02020603050405020304" pitchFamily="18" charset="0"/>
              </a:rPr>
              <a:t>The panels are prepared by the Sekondi Public Health Laboratory according to the standard protocol</a:t>
            </a:r>
          </a:p>
          <a:p>
            <a:r>
              <a:rPr lang="en-US" dirty="0">
                <a:latin typeface="Times New Roman" panose="02020603050405020304" pitchFamily="18" charset="0"/>
                <a:cs typeface="Times New Roman" panose="02020603050405020304" pitchFamily="18" charset="0"/>
              </a:rPr>
              <a:t>Separate panels are prepared for participants from the antenatal clinics to include assessment for syphilis testing</a:t>
            </a:r>
          </a:p>
          <a:p>
            <a:r>
              <a:rPr lang="en-US" dirty="0">
                <a:latin typeface="Times New Roman" panose="02020603050405020304" pitchFamily="18" charset="0"/>
                <a:cs typeface="Times New Roman" panose="02020603050405020304" pitchFamily="18" charset="0"/>
              </a:rPr>
              <a:t>Panels are sent to the National AIDS/STI Control Programme for QA and distribution</a:t>
            </a:r>
          </a:p>
          <a:p>
            <a:r>
              <a:rPr lang="en-US" dirty="0">
                <a:latin typeface="Times New Roman" panose="02020603050405020304" pitchFamily="18" charset="0"/>
                <a:cs typeface="Times New Roman" panose="02020603050405020304" pitchFamily="18" charset="0"/>
              </a:rPr>
              <a:t>Distribution of the panels is done through the Regional and District/Zonal teams to the facilities</a:t>
            </a:r>
          </a:p>
          <a:p>
            <a:endParaRPr lang="en-GH" sz="2000" dirty="0"/>
          </a:p>
        </p:txBody>
      </p:sp>
      <p:sp>
        <p:nvSpPr>
          <p:cNvPr id="4" name="Date Placeholder 3">
            <a:extLst>
              <a:ext uri="{FF2B5EF4-FFF2-40B4-BE49-F238E27FC236}">
                <a16:creationId xmlns:a16="http://schemas.microsoft.com/office/drawing/2014/main" id="{0677CD4F-E0D7-F81A-8102-7B9140962A85}"/>
              </a:ext>
            </a:extLst>
          </p:cNvPr>
          <p:cNvSpPr>
            <a:spLocks noGrp="1"/>
          </p:cNvSpPr>
          <p:nvPr>
            <p:ph type="dt" sz="half" idx="10"/>
          </p:nvPr>
        </p:nvSpPr>
        <p:spPr/>
        <p:txBody>
          <a:bodyPr>
            <a:normAutofit/>
          </a:bodyPr>
          <a:lstStyle/>
          <a:p>
            <a:pPr>
              <a:spcAft>
                <a:spcPts val="600"/>
              </a:spcAft>
            </a:pPr>
            <a:fld id="{1C5B79B8-588B-438C-81B8-E9868EE7CCEB}" type="datetime1">
              <a:rPr lang="en-US">
                <a:solidFill>
                  <a:srgbClr val="FFFFFF"/>
                </a:solidFill>
              </a:rPr>
              <a:pPr>
                <a:spcAft>
                  <a:spcPts val="600"/>
                </a:spcAft>
              </a:pPr>
              <a:t>6/4/2024</a:t>
            </a:fld>
            <a:endParaRPr lang="en-US">
              <a:solidFill>
                <a:srgbClr val="FFFFFF"/>
              </a:solidFill>
            </a:endParaRPr>
          </a:p>
        </p:txBody>
      </p:sp>
      <p:sp>
        <p:nvSpPr>
          <p:cNvPr id="5" name="Footer Placeholder 4">
            <a:extLst>
              <a:ext uri="{FF2B5EF4-FFF2-40B4-BE49-F238E27FC236}">
                <a16:creationId xmlns:a16="http://schemas.microsoft.com/office/drawing/2014/main" id="{31FC95B9-4F1F-179A-CA34-ECF5E73E07D8}"/>
              </a:ext>
            </a:extLst>
          </p:cNvPr>
          <p:cNvSpPr>
            <a:spLocks noGrp="1"/>
          </p:cNvSpPr>
          <p:nvPr>
            <p:ph type="ftr" sz="quarter" idx="11"/>
          </p:nvPr>
        </p:nvSpPr>
        <p:spPr>
          <a:xfrm>
            <a:off x="5297762" y="6356350"/>
            <a:ext cx="4114800" cy="365125"/>
          </a:xfrm>
        </p:spPr>
        <p:txBody>
          <a:bodyPr>
            <a:normAutofit/>
          </a:bodyPr>
          <a:lstStyle/>
          <a:p>
            <a:pPr algn="l">
              <a:spcAft>
                <a:spcPts val="600"/>
              </a:spcAft>
            </a:pPr>
            <a:r>
              <a:rPr lang="en-US"/>
              <a:t>RTCQI WORKSHOP</a:t>
            </a:r>
          </a:p>
        </p:txBody>
      </p:sp>
      <p:sp>
        <p:nvSpPr>
          <p:cNvPr id="6" name="Slide Number Placeholder 5">
            <a:extLst>
              <a:ext uri="{FF2B5EF4-FFF2-40B4-BE49-F238E27FC236}">
                <a16:creationId xmlns:a16="http://schemas.microsoft.com/office/drawing/2014/main" id="{AE67946C-DF52-417A-7B7E-F9953D32AE88}"/>
              </a:ext>
            </a:extLst>
          </p:cNvPr>
          <p:cNvSpPr>
            <a:spLocks noGrp="1"/>
          </p:cNvSpPr>
          <p:nvPr>
            <p:ph type="sldNum" sz="quarter" idx="12"/>
          </p:nvPr>
        </p:nvSpPr>
        <p:spPr>
          <a:xfrm>
            <a:off x="10052978" y="6356350"/>
            <a:ext cx="1300821" cy="365125"/>
          </a:xfrm>
        </p:spPr>
        <p:txBody>
          <a:bodyPr>
            <a:normAutofit/>
          </a:bodyPr>
          <a:lstStyle/>
          <a:p>
            <a:pPr>
              <a:spcAft>
                <a:spcPts val="600"/>
              </a:spcAft>
            </a:pPr>
            <a:fld id="{453BBF43-071C-462E-8874-A340852CC3BC}" type="slidenum">
              <a:rPr lang="en-US" smtClean="0"/>
              <a:pPr>
                <a:spcAft>
                  <a:spcPts val="600"/>
                </a:spcAft>
              </a:pPr>
              <a:t>10</a:t>
            </a:fld>
            <a:endParaRPr lang="en-US"/>
          </a:p>
        </p:txBody>
      </p:sp>
      <p:pic>
        <p:nvPicPr>
          <p:cNvPr id="8" name="Picture 7" descr="A row of samples for medical testing">
            <a:extLst>
              <a:ext uri="{FF2B5EF4-FFF2-40B4-BE49-F238E27FC236}">
                <a16:creationId xmlns:a16="http://schemas.microsoft.com/office/drawing/2014/main" id="{43AE6B06-3CEE-B080-CF0B-AA8C4BD6B6B4}"/>
              </a:ext>
            </a:extLst>
          </p:cNvPr>
          <p:cNvPicPr>
            <a:picLocks noChangeAspect="1"/>
          </p:cNvPicPr>
          <p:nvPr/>
        </p:nvPicPr>
        <p:blipFill rotWithShape="1">
          <a:blip r:embed="rId2"/>
          <a:srcRect l="48033" r="1034"/>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3908476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06215-033E-8A32-8A90-353E17570133}"/>
              </a:ext>
            </a:extLst>
          </p:cNvPr>
          <p:cNvSpPr>
            <a:spLocks noGrp="1"/>
          </p:cNvSpPr>
          <p:nvPr>
            <p:ph type="title"/>
          </p:nvPr>
        </p:nvSpPr>
        <p:spPr>
          <a:xfrm>
            <a:off x="635000" y="640823"/>
            <a:ext cx="3418659" cy="5583148"/>
          </a:xfrm>
        </p:spPr>
        <p:txBody>
          <a:bodyPr anchor="ctr">
            <a:normAutofit/>
          </a:bodyPr>
          <a:lstStyle/>
          <a:p>
            <a:r>
              <a:rPr lang="en-US" sz="4200" dirty="0">
                <a:latin typeface="Times New Roman" panose="02020603050405020304" pitchFamily="18" charset="0"/>
                <a:cs typeface="Times New Roman" panose="02020603050405020304" pitchFamily="18" charset="0"/>
              </a:rPr>
              <a:t>Results Collection, Analysis and Dissemination</a:t>
            </a:r>
            <a:endParaRPr lang="en-GH" sz="4200" dirty="0">
              <a:latin typeface="Times New Roman" panose="02020603050405020304" pitchFamily="18" charset="0"/>
              <a:cs typeface="Times New Roman" panose="02020603050405020304" pitchFamily="18" charset="0"/>
            </a:endParaRPr>
          </a:p>
        </p:txBody>
      </p:sp>
      <p:graphicFrame>
        <p:nvGraphicFramePr>
          <p:cNvPr id="8" name="Content Placeholder 2">
            <a:extLst>
              <a:ext uri="{FF2B5EF4-FFF2-40B4-BE49-F238E27FC236}">
                <a16:creationId xmlns:a16="http://schemas.microsoft.com/office/drawing/2014/main" id="{6B9E1ADE-94DE-AA0D-BA20-A176AE275DE9}"/>
              </a:ext>
            </a:extLst>
          </p:cNvPr>
          <p:cNvGraphicFramePr>
            <a:graphicFrameLocks noGrp="1"/>
          </p:cNvGraphicFramePr>
          <p:nvPr>
            <p:ph idx="1"/>
            <p:extLst>
              <p:ext uri="{D42A27DB-BD31-4B8C-83A1-F6EECF244321}">
                <p14:modId xmlns:p14="http://schemas.microsoft.com/office/powerpoint/2010/main" val="445510262"/>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0677CD4F-E0D7-F81A-8102-7B9140962A85}"/>
              </a:ext>
            </a:extLst>
          </p:cNvPr>
          <p:cNvSpPr>
            <a:spLocks noGrp="1"/>
          </p:cNvSpPr>
          <p:nvPr>
            <p:ph type="dt" sz="half" idx="10"/>
          </p:nvPr>
        </p:nvSpPr>
        <p:spPr/>
        <p:txBody>
          <a:bodyPr>
            <a:normAutofit/>
          </a:bodyPr>
          <a:lstStyle/>
          <a:p>
            <a:pPr>
              <a:spcAft>
                <a:spcPts val="600"/>
              </a:spcAft>
            </a:pPr>
            <a:fld id="{1C5B79B8-588B-438C-81B8-E9868EE7CCEB}" type="datetime1">
              <a:rPr lang="en-US" smtClean="0"/>
              <a:pPr>
                <a:spcAft>
                  <a:spcPts val="600"/>
                </a:spcAft>
              </a:pPr>
              <a:t>6/4/2024</a:t>
            </a:fld>
            <a:endParaRPr lang="en-US" dirty="0"/>
          </a:p>
        </p:txBody>
      </p:sp>
      <p:sp>
        <p:nvSpPr>
          <p:cNvPr id="5" name="Footer Placeholder 4">
            <a:extLst>
              <a:ext uri="{FF2B5EF4-FFF2-40B4-BE49-F238E27FC236}">
                <a16:creationId xmlns:a16="http://schemas.microsoft.com/office/drawing/2014/main" id="{31FC95B9-4F1F-179A-CA34-ECF5E73E07D8}"/>
              </a:ext>
            </a:extLst>
          </p:cNvPr>
          <p:cNvSpPr>
            <a:spLocks noGrp="1"/>
          </p:cNvSpPr>
          <p:nvPr>
            <p:ph type="ftr" sz="quarter" idx="11"/>
          </p:nvPr>
        </p:nvSpPr>
        <p:spPr/>
        <p:txBody>
          <a:bodyPr>
            <a:normAutofit/>
          </a:bodyPr>
          <a:lstStyle/>
          <a:p>
            <a:pPr>
              <a:spcAft>
                <a:spcPts val="600"/>
              </a:spcAft>
            </a:pPr>
            <a:r>
              <a:rPr lang="en-US"/>
              <a:t>RTCQI WORKSHOP</a:t>
            </a:r>
          </a:p>
        </p:txBody>
      </p:sp>
      <p:sp>
        <p:nvSpPr>
          <p:cNvPr id="6" name="Slide Number Placeholder 5">
            <a:extLst>
              <a:ext uri="{FF2B5EF4-FFF2-40B4-BE49-F238E27FC236}">
                <a16:creationId xmlns:a16="http://schemas.microsoft.com/office/drawing/2014/main" id="{AE67946C-DF52-417A-7B7E-F9953D32AE88}"/>
              </a:ext>
            </a:extLst>
          </p:cNvPr>
          <p:cNvSpPr>
            <a:spLocks noGrp="1"/>
          </p:cNvSpPr>
          <p:nvPr>
            <p:ph type="sldNum" sz="quarter" idx="12"/>
          </p:nvPr>
        </p:nvSpPr>
        <p:spPr/>
        <p:txBody>
          <a:bodyPr>
            <a:normAutofit/>
          </a:bodyPr>
          <a:lstStyle/>
          <a:p>
            <a:pPr>
              <a:spcAft>
                <a:spcPts val="600"/>
              </a:spcAft>
            </a:pPr>
            <a:fld id="{453BBF43-071C-462E-8874-A340852CC3BC}" type="slidenum">
              <a:rPr lang="en-US" smtClean="0"/>
              <a:pPr>
                <a:spcAft>
                  <a:spcPts val="600"/>
                </a:spcAft>
              </a:pPr>
              <a:t>11</a:t>
            </a:fld>
            <a:endParaRPr lang="en-US"/>
          </a:p>
        </p:txBody>
      </p:sp>
    </p:spTree>
    <p:extLst>
      <p:ext uri="{BB962C8B-B14F-4D97-AF65-F5344CB8AC3E}">
        <p14:creationId xmlns:p14="http://schemas.microsoft.com/office/powerpoint/2010/main" val="3680787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Date Placeholder 1">
            <a:extLst>
              <a:ext uri="{FF2B5EF4-FFF2-40B4-BE49-F238E27FC236}">
                <a16:creationId xmlns:a16="http://schemas.microsoft.com/office/drawing/2014/main" id="{8560E6AD-1582-306B-D637-1EF165E3C479}"/>
              </a:ext>
            </a:extLst>
          </p:cNvPr>
          <p:cNvSpPr>
            <a:spLocks noGrp="1"/>
          </p:cNvSpPr>
          <p:nvPr>
            <p:ph type="dt" sz="half" idx="10"/>
          </p:nvPr>
        </p:nvSpPr>
        <p:spPr>
          <a:xfrm>
            <a:off x="643467" y="6356350"/>
            <a:ext cx="2743200" cy="365125"/>
          </a:xfrm>
        </p:spPr>
        <p:txBody>
          <a:bodyPr>
            <a:normAutofit/>
          </a:bodyPr>
          <a:lstStyle/>
          <a:p>
            <a:pPr>
              <a:spcAft>
                <a:spcPts val="600"/>
              </a:spcAft>
            </a:pPr>
            <a:fld id="{56D11A3C-20C3-4C85-B31A-9A6BC51CE41E}" type="datetime1">
              <a:rPr lang="en-US" smtClean="0"/>
              <a:pPr>
                <a:spcAft>
                  <a:spcPts val="600"/>
                </a:spcAft>
              </a:pPr>
              <a:t>6/4/2024</a:t>
            </a:fld>
            <a:endParaRPr lang="en-US"/>
          </a:p>
        </p:txBody>
      </p:sp>
      <p:sp>
        <p:nvSpPr>
          <p:cNvPr id="3" name="Footer Placeholder 2">
            <a:extLst>
              <a:ext uri="{FF2B5EF4-FFF2-40B4-BE49-F238E27FC236}">
                <a16:creationId xmlns:a16="http://schemas.microsoft.com/office/drawing/2014/main" id="{1A1037DE-932C-219B-A62C-F4D109FA23E3}"/>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RTCQI WORKSHOP</a:t>
            </a:r>
          </a:p>
        </p:txBody>
      </p:sp>
      <p:sp>
        <p:nvSpPr>
          <p:cNvPr id="4" name="Slide Number Placeholder 3">
            <a:extLst>
              <a:ext uri="{FF2B5EF4-FFF2-40B4-BE49-F238E27FC236}">
                <a16:creationId xmlns:a16="http://schemas.microsoft.com/office/drawing/2014/main" id="{997355ED-730C-167E-BBE9-456A770F942D}"/>
              </a:ext>
            </a:extLst>
          </p:cNvPr>
          <p:cNvSpPr>
            <a:spLocks noGrp="1"/>
          </p:cNvSpPr>
          <p:nvPr>
            <p:ph type="sldNum" sz="quarter" idx="12"/>
          </p:nvPr>
        </p:nvSpPr>
        <p:spPr>
          <a:xfrm>
            <a:off x="8805333" y="6356350"/>
            <a:ext cx="2743200" cy="365125"/>
          </a:xfrm>
        </p:spPr>
        <p:txBody>
          <a:bodyPr>
            <a:normAutofit/>
          </a:bodyPr>
          <a:lstStyle/>
          <a:p>
            <a:pPr>
              <a:spcAft>
                <a:spcPts val="600"/>
              </a:spcAft>
            </a:pPr>
            <a:fld id="{453BBF43-071C-462E-8874-A340852CC3BC}" type="slidenum">
              <a:rPr lang="en-US" smtClean="0"/>
              <a:pPr>
                <a:spcAft>
                  <a:spcPts val="600"/>
                </a:spcAft>
              </a:pPr>
              <a:t>12</a:t>
            </a:fld>
            <a:endParaRPr lang="en-US"/>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hart 4">
            <a:extLst>
              <a:ext uri="{FF2B5EF4-FFF2-40B4-BE49-F238E27FC236}">
                <a16:creationId xmlns:a16="http://schemas.microsoft.com/office/drawing/2014/main" id="{6EDDDB16-F823-4522-3989-912B77DEFC40}"/>
              </a:ext>
            </a:extLst>
          </p:cNvPr>
          <p:cNvGraphicFramePr>
            <a:graphicFrameLocks/>
          </p:cNvGraphicFramePr>
          <p:nvPr>
            <p:extLst>
              <p:ext uri="{D42A27DB-BD31-4B8C-83A1-F6EECF244321}">
                <p14:modId xmlns:p14="http://schemas.microsoft.com/office/powerpoint/2010/main" val="1560244897"/>
              </p:ext>
            </p:extLst>
          </p:nvPr>
        </p:nvGraphicFramePr>
        <p:xfrm>
          <a:off x="643467" y="643467"/>
          <a:ext cx="10905066" cy="557106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73919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D1E80-8B7E-5019-5178-32C5C7A18953}"/>
              </a:ext>
            </a:extLst>
          </p:cNvPr>
          <p:cNvSpPr>
            <a:spLocks noGrp="1"/>
          </p:cNvSpPr>
          <p:nvPr>
            <p:ph type="title"/>
          </p:nvPr>
        </p:nvSpPr>
        <p:spPr>
          <a:xfrm>
            <a:off x="1043631" y="809898"/>
            <a:ext cx="10173010" cy="1554480"/>
          </a:xfrm>
        </p:spPr>
        <p:txBody>
          <a:bodyPr anchor="ctr">
            <a:normAutofit/>
          </a:bodyPr>
          <a:lstStyle/>
          <a:p>
            <a:r>
              <a:rPr lang="en-US" sz="4800" dirty="0">
                <a:latin typeface="Times New Roman" panose="02020603050405020304" pitchFamily="18" charset="0"/>
                <a:cs typeface="Times New Roman" panose="02020603050405020304" pitchFamily="18" charset="0"/>
              </a:rPr>
              <a:t>Overall Performance Trends (R1-R5)</a:t>
            </a:r>
            <a:endParaRPr lang="en-US" sz="4800" dirty="0"/>
          </a:p>
        </p:txBody>
      </p:sp>
      <p:sp>
        <p:nvSpPr>
          <p:cNvPr id="4" name="Footer Placeholder 3">
            <a:extLst>
              <a:ext uri="{FF2B5EF4-FFF2-40B4-BE49-F238E27FC236}">
                <a16:creationId xmlns:a16="http://schemas.microsoft.com/office/drawing/2014/main" id="{9AA97242-A7CC-69EA-DB95-D904993DC6A9}"/>
              </a:ext>
            </a:extLst>
          </p:cNvPr>
          <p:cNvSpPr>
            <a:spLocks noGrp="1"/>
          </p:cNvSpPr>
          <p:nvPr>
            <p:ph type="ftr" sz="quarter" idx="11"/>
          </p:nvPr>
        </p:nvSpPr>
        <p:spPr>
          <a:xfrm>
            <a:off x="4038600" y="6492240"/>
            <a:ext cx="4114800" cy="365125"/>
          </a:xfrm>
        </p:spPr>
        <p:txBody>
          <a:bodyPr>
            <a:normAutofit/>
          </a:bodyPr>
          <a:lstStyle/>
          <a:p>
            <a:pPr>
              <a:spcAft>
                <a:spcPts val="600"/>
              </a:spcAft>
            </a:pPr>
            <a:r>
              <a:rPr lang="en-US" dirty="0"/>
              <a:t>RTCQI WORKSHOP</a:t>
            </a:r>
          </a:p>
        </p:txBody>
      </p:sp>
      <p:sp>
        <p:nvSpPr>
          <p:cNvPr id="5" name="Slide Number Placeholder 4">
            <a:extLst>
              <a:ext uri="{FF2B5EF4-FFF2-40B4-BE49-F238E27FC236}">
                <a16:creationId xmlns:a16="http://schemas.microsoft.com/office/drawing/2014/main" id="{A6DD5F8A-1662-47C5-9553-0CB22DD0CDBB}"/>
              </a:ext>
            </a:extLst>
          </p:cNvPr>
          <p:cNvSpPr>
            <a:spLocks noGrp="1"/>
          </p:cNvSpPr>
          <p:nvPr>
            <p:ph type="sldNum" sz="quarter" idx="12"/>
          </p:nvPr>
        </p:nvSpPr>
        <p:spPr>
          <a:xfrm>
            <a:off x="8610600" y="6492240"/>
            <a:ext cx="2743200" cy="365125"/>
          </a:xfrm>
        </p:spPr>
        <p:txBody>
          <a:bodyPr>
            <a:normAutofit/>
          </a:bodyPr>
          <a:lstStyle/>
          <a:p>
            <a:pPr>
              <a:spcAft>
                <a:spcPts val="600"/>
              </a:spcAft>
            </a:pPr>
            <a:fld id="{07DA6468-DF69-494D-8EE0-B88E0C251131}" type="slidenum">
              <a:rPr lang="en-US" smtClean="0"/>
              <a:pPr>
                <a:spcAft>
                  <a:spcPts val="600"/>
                </a:spcAft>
              </a:pPr>
              <a:t>13</a:t>
            </a:fld>
            <a:endParaRPr lang="en-US"/>
          </a:p>
        </p:txBody>
      </p:sp>
      <p:graphicFrame>
        <p:nvGraphicFramePr>
          <p:cNvPr id="7" name="Content Placeholder 6">
            <a:extLst>
              <a:ext uri="{FF2B5EF4-FFF2-40B4-BE49-F238E27FC236}">
                <a16:creationId xmlns:a16="http://schemas.microsoft.com/office/drawing/2014/main" id="{AA828B46-5D5E-4779-9C52-99721C2A9313}"/>
              </a:ext>
            </a:extLst>
          </p:cNvPr>
          <p:cNvGraphicFramePr>
            <a:graphicFrameLocks noGrp="1"/>
          </p:cNvGraphicFramePr>
          <p:nvPr>
            <p:ph idx="1"/>
          </p:nvPr>
        </p:nvGraphicFramePr>
        <p:xfrm>
          <a:off x="904602" y="3017519"/>
          <a:ext cx="10378440" cy="320990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89981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3721401-63E9-5974-30D8-14A8AFC76F9A}"/>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latin typeface="Times New Roman" panose="02020603050405020304" pitchFamily="18" charset="0"/>
                <a:cs typeface="Times New Roman" panose="02020603050405020304" pitchFamily="18" charset="0"/>
              </a:rPr>
              <a:t>Lessons Learned from  DTS PT Program</a:t>
            </a:r>
          </a:p>
        </p:txBody>
      </p:sp>
      <p:sp>
        <p:nvSpPr>
          <p:cNvPr id="5" name="Footer Placeholder 4">
            <a:extLst>
              <a:ext uri="{FF2B5EF4-FFF2-40B4-BE49-F238E27FC236}">
                <a16:creationId xmlns:a16="http://schemas.microsoft.com/office/drawing/2014/main" id="{169B46BA-9034-8DCD-62A9-9D52FB9E83D4}"/>
              </a:ext>
            </a:extLst>
          </p:cNvPr>
          <p:cNvSpPr>
            <a:spLocks noGrp="1"/>
          </p:cNvSpPr>
          <p:nvPr>
            <p:ph type="ftr" sz="quarter" idx="11"/>
          </p:nvPr>
        </p:nvSpPr>
        <p:spPr>
          <a:xfrm rot="5400000">
            <a:off x="-1828800" y="1984248"/>
            <a:ext cx="4114800" cy="365125"/>
          </a:xfrm>
        </p:spPr>
        <p:txBody>
          <a:bodyPr>
            <a:normAutofit/>
          </a:bodyPr>
          <a:lstStyle/>
          <a:p>
            <a:pPr algn="l">
              <a:spcAft>
                <a:spcPts val="600"/>
              </a:spcAft>
            </a:pPr>
            <a:r>
              <a:rPr lang="en-US" sz="1100">
                <a:solidFill>
                  <a:srgbClr val="FFFFFF"/>
                </a:solidFill>
              </a:rPr>
              <a:t>RTCQI WORKSHOP</a:t>
            </a:r>
          </a:p>
        </p:txBody>
      </p:sp>
      <p:sp>
        <p:nvSpPr>
          <p:cNvPr id="4" name="Date Placeholder 3">
            <a:extLst>
              <a:ext uri="{FF2B5EF4-FFF2-40B4-BE49-F238E27FC236}">
                <a16:creationId xmlns:a16="http://schemas.microsoft.com/office/drawing/2014/main" id="{C57CBCAD-6ABF-E0AE-589F-FA9DDFC0AE78}"/>
              </a:ext>
            </a:extLst>
          </p:cNvPr>
          <p:cNvSpPr>
            <a:spLocks noGrp="1"/>
          </p:cNvSpPr>
          <p:nvPr>
            <p:ph type="dt" sz="half" idx="10"/>
          </p:nvPr>
        </p:nvSpPr>
        <p:spPr>
          <a:xfrm>
            <a:off x="8970264" y="6455664"/>
            <a:ext cx="2743200" cy="365125"/>
          </a:xfrm>
        </p:spPr>
        <p:txBody>
          <a:bodyPr>
            <a:normAutofit/>
          </a:bodyPr>
          <a:lstStyle/>
          <a:p>
            <a:pPr algn="r">
              <a:spcAft>
                <a:spcPts val="600"/>
              </a:spcAft>
            </a:pPr>
            <a:fld id="{4941425A-FB27-4274-9099-5E3289CA1B8C}" type="datetime1">
              <a:rPr lang="en-US" sz="1100">
                <a:solidFill>
                  <a:schemeClr val="tx1">
                    <a:lumMod val="50000"/>
                    <a:lumOff val="50000"/>
                  </a:schemeClr>
                </a:solidFill>
              </a:rPr>
              <a:pPr algn="r">
                <a:spcAft>
                  <a:spcPts val="600"/>
                </a:spcAft>
              </a:pPr>
              <a:t>6/4/2024</a:t>
            </a:fld>
            <a:endParaRPr lang="en-US" sz="1100">
              <a:solidFill>
                <a:schemeClr val="tx1">
                  <a:lumMod val="50000"/>
                  <a:lumOff val="50000"/>
                </a:schemeClr>
              </a:solidFill>
            </a:endParaRPr>
          </a:p>
        </p:txBody>
      </p:sp>
      <p:sp>
        <p:nvSpPr>
          <p:cNvPr id="6" name="Slide Number Placeholder 5">
            <a:extLst>
              <a:ext uri="{FF2B5EF4-FFF2-40B4-BE49-F238E27FC236}">
                <a16:creationId xmlns:a16="http://schemas.microsoft.com/office/drawing/2014/main" id="{36212773-008E-1139-AE89-15450E27C8D4}"/>
              </a:ext>
            </a:extLst>
          </p:cNvPr>
          <p:cNvSpPr>
            <a:spLocks noGrp="1"/>
          </p:cNvSpPr>
          <p:nvPr>
            <p:ph type="sldNum" sz="quarter" idx="12"/>
          </p:nvPr>
        </p:nvSpPr>
        <p:spPr>
          <a:xfrm>
            <a:off x="11704320" y="6455664"/>
            <a:ext cx="448056" cy="365125"/>
          </a:xfrm>
        </p:spPr>
        <p:txBody>
          <a:bodyPr>
            <a:normAutofit/>
          </a:bodyPr>
          <a:lstStyle/>
          <a:p>
            <a:pPr>
              <a:spcAft>
                <a:spcPts val="600"/>
              </a:spcAft>
            </a:pPr>
            <a:fld id="{453BBF43-071C-462E-8874-A340852CC3BC}" type="slidenum">
              <a:rPr lang="en-US" sz="1100">
                <a:solidFill>
                  <a:schemeClr val="tx1">
                    <a:lumMod val="50000"/>
                    <a:lumOff val="50000"/>
                  </a:schemeClr>
                </a:solidFill>
              </a:rPr>
              <a:pPr>
                <a:spcAft>
                  <a:spcPts val="600"/>
                </a:spcAft>
              </a:pPr>
              <a:t>14</a:t>
            </a:fld>
            <a:endParaRPr lang="en-US" sz="1100">
              <a:solidFill>
                <a:schemeClr val="tx1">
                  <a:lumMod val="50000"/>
                  <a:lumOff val="50000"/>
                </a:schemeClr>
              </a:solidFill>
            </a:endParaRPr>
          </a:p>
        </p:txBody>
      </p:sp>
      <p:graphicFrame>
        <p:nvGraphicFramePr>
          <p:cNvPr id="8" name="Content Placeholder 2">
            <a:extLst>
              <a:ext uri="{FF2B5EF4-FFF2-40B4-BE49-F238E27FC236}">
                <a16:creationId xmlns:a16="http://schemas.microsoft.com/office/drawing/2014/main" id="{BBE5440A-2C81-4234-3F8E-1E8CFE500138}"/>
              </a:ext>
            </a:extLst>
          </p:cNvPr>
          <p:cNvGraphicFramePr>
            <a:graphicFrameLocks noGrp="1"/>
          </p:cNvGraphicFramePr>
          <p:nvPr>
            <p:ph idx="1"/>
            <p:extLst>
              <p:ext uri="{D42A27DB-BD31-4B8C-83A1-F6EECF244321}">
                <p14:modId xmlns:p14="http://schemas.microsoft.com/office/powerpoint/2010/main" val="2527499848"/>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71010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CD74F-9752-3F49-8174-3F891F83749E}"/>
              </a:ext>
            </a:extLst>
          </p:cNvPr>
          <p:cNvSpPr>
            <a:spLocks noGrp="1"/>
          </p:cNvSpPr>
          <p:nvPr>
            <p:ph type="title"/>
          </p:nvPr>
        </p:nvSpPr>
        <p:spPr>
          <a:xfrm>
            <a:off x="635000" y="640823"/>
            <a:ext cx="3418659" cy="5583148"/>
          </a:xfrm>
        </p:spPr>
        <p:txBody>
          <a:bodyPr anchor="ctr">
            <a:normAutofit/>
          </a:bodyPr>
          <a:lstStyle/>
          <a:p>
            <a:r>
              <a:rPr lang="en-US" sz="4800" dirty="0">
                <a:latin typeface="Times New Roman" panose="02020603050405020304" pitchFamily="18" charset="0"/>
                <a:cs typeface="Times New Roman" panose="02020603050405020304" pitchFamily="18" charset="0"/>
              </a:rPr>
              <a:t>Challenges</a:t>
            </a:r>
            <a:endParaRPr lang="en-GH" sz="4800" dirty="0">
              <a:latin typeface="Times New Roman" panose="02020603050405020304" pitchFamily="18" charset="0"/>
              <a:cs typeface="Times New Roman" panose="02020603050405020304" pitchFamily="18" charset="0"/>
            </a:endParaRPr>
          </a:p>
        </p:txBody>
      </p:sp>
      <p:graphicFrame>
        <p:nvGraphicFramePr>
          <p:cNvPr id="5" name="Content Placeholder 2">
            <a:extLst>
              <a:ext uri="{FF2B5EF4-FFF2-40B4-BE49-F238E27FC236}">
                <a16:creationId xmlns:a16="http://schemas.microsoft.com/office/drawing/2014/main" id="{02026809-9A83-6284-A2DD-0119BA610261}"/>
              </a:ext>
            </a:extLst>
          </p:cNvPr>
          <p:cNvGraphicFramePr>
            <a:graphicFrameLocks noGrp="1"/>
          </p:cNvGraphicFramePr>
          <p:nvPr>
            <p:ph idx="1"/>
            <p:extLst>
              <p:ext uri="{D42A27DB-BD31-4B8C-83A1-F6EECF244321}">
                <p14:modId xmlns:p14="http://schemas.microsoft.com/office/powerpoint/2010/main" val="1930820724"/>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017839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7B0FF5CE-118D-94EC-16FA-E9D41B8E2982}"/>
              </a:ext>
            </a:extLst>
          </p:cNvPr>
          <p:cNvSpPr>
            <a:spLocks noGrp="1"/>
          </p:cNvSpPr>
          <p:nvPr>
            <p:ph type="title"/>
          </p:nvPr>
        </p:nvSpPr>
        <p:spPr>
          <a:xfrm>
            <a:off x="479394" y="1070800"/>
            <a:ext cx="3939688" cy="5583126"/>
          </a:xfrm>
        </p:spPr>
        <p:txBody>
          <a:bodyPr>
            <a:normAutofit/>
          </a:bodyPr>
          <a:lstStyle/>
          <a:p>
            <a:pPr algn="r"/>
            <a:r>
              <a:rPr lang="en-US" sz="3800">
                <a:latin typeface="Times New Roman" panose="02020603050405020304" pitchFamily="18" charset="0"/>
                <a:cs typeface="Times New Roman" panose="02020603050405020304" pitchFamily="18" charset="0"/>
              </a:rPr>
              <a:t>Way forward and Recommendations</a:t>
            </a:r>
          </a:p>
        </p:txBody>
      </p:sp>
      <p:sp>
        <p:nvSpPr>
          <p:cNvPr id="4" name="Date Placeholder 3">
            <a:extLst>
              <a:ext uri="{FF2B5EF4-FFF2-40B4-BE49-F238E27FC236}">
                <a16:creationId xmlns:a16="http://schemas.microsoft.com/office/drawing/2014/main" id="{647DC568-BBAE-74C9-2D21-2FDD21BFC781}"/>
              </a:ext>
            </a:extLst>
          </p:cNvPr>
          <p:cNvSpPr>
            <a:spLocks noGrp="1"/>
          </p:cNvSpPr>
          <p:nvPr>
            <p:ph type="dt" sz="half" idx="10"/>
          </p:nvPr>
        </p:nvSpPr>
        <p:spPr>
          <a:xfrm>
            <a:off x="838200" y="320400"/>
            <a:ext cx="2743200" cy="365125"/>
          </a:xfrm>
        </p:spPr>
        <p:txBody>
          <a:bodyPr>
            <a:normAutofit/>
          </a:bodyPr>
          <a:lstStyle/>
          <a:p>
            <a:pPr>
              <a:spcAft>
                <a:spcPts val="600"/>
              </a:spcAft>
            </a:pPr>
            <a:fld id="{67CC3A28-FC31-470A-972B-CA5E5F8C3172}" type="datetime1">
              <a:rPr lang="en-US">
                <a:solidFill>
                  <a:schemeClr val="tx1">
                    <a:alpha val="60000"/>
                  </a:schemeClr>
                </a:solidFill>
              </a:rPr>
              <a:pPr>
                <a:spcAft>
                  <a:spcPts val="600"/>
                </a:spcAft>
              </a:pPr>
              <a:t>6/4/2024</a:t>
            </a:fld>
            <a:endParaRPr lang="en-US">
              <a:solidFill>
                <a:schemeClr val="tx1">
                  <a:alpha val="60000"/>
                </a:schemeClr>
              </a:solidFill>
            </a:endParaRPr>
          </a:p>
        </p:txBody>
      </p:sp>
      <p:sp>
        <p:nvSpPr>
          <p:cNvPr id="5" name="Footer Placeholder 4">
            <a:extLst>
              <a:ext uri="{FF2B5EF4-FFF2-40B4-BE49-F238E27FC236}">
                <a16:creationId xmlns:a16="http://schemas.microsoft.com/office/drawing/2014/main" id="{D88F71E1-E9A9-6880-7A54-9F1B54C1E944}"/>
              </a:ext>
            </a:extLst>
          </p:cNvPr>
          <p:cNvSpPr>
            <a:spLocks noGrp="1"/>
          </p:cNvSpPr>
          <p:nvPr>
            <p:ph type="ftr" sz="quarter" idx="11"/>
          </p:nvPr>
        </p:nvSpPr>
        <p:spPr>
          <a:xfrm>
            <a:off x="4038600" y="320400"/>
            <a:ext cx="4114800" cy="365125"/>
          </a:xfrm>
        </p:spPr>
        <p:txBody>
          <a:bodyPr>
            <a:normAutofit/>
          </a:bodyPr>
          <a:lstStyle/>
          <a:p>
            <a:pPr>
              <a:spcAft>
                <a:spcPts val="600"/>
              </a:spcAft>
            </a:pPr>
            <a:r>
              <a:rPr lang="en-US">
                <a:solidFill>
                  <a:schemeClr val="tx1">
                    <a:alpha val="60000"/>
                  </a:schemeClr>
                </a:solidFill>
              </a:rPr>
              <a:t>RTCQI WORKSHOP</a:t>
            </a:r>
          </a:p>
        </p:txBody>
      </p:sp>
      <p:sp>
        <p:nvSpPr>
          <p:cNvPr id="6" name="Slide Number Placeholder 5">
            <a:extLst>
              <a:ext uri="{FF2B5EF4-FFF2-40B4-BE49-F238E27FC236}">
                <a16:creationId xmlns:a16="http://schemas.microsoft.com/office/drawing/2014/main" id="{5FE60EAF-AFC1-41F2-46D3-0DB84DA6DFD4}"/>
              </a:ext>
            </a:extLst>
          </p:cNvPr>
          <p:cNvSpPr>
            <a:spLocks noGrp="1"/>
          </p:cNvSpPr>
          <p:nvPr>
            <p:ph type="sldNum" sz="quarter" idx="12"/>
          </p:nvPr>
        </p:nvSpPr>
        <p:spPr>
          <a:xfrm>
            <a:off x="8610600" y="320400"/>
            <a:ext cx="2743200" cy="365125"/>
          </a:xfrm>
        </p:spPr>
        <p:txBody>
          <a:bodyPr>
            <a:normAutofit/>
          </a:bodyPr>
          <a:lstStyle/>
          <a:p>
            <a:pPr>
              <a:spcAft>
                <a:spcPts val="600"/>
              </a:spcAft>
            </a:pPr>
            <a:fld id="{453BBF43-071C-462E-8874-A340852CC3BC}" type="slidenum">
              <a:rPr lang="en-US">
                <a:solidFill>
                  <a:schemeClr val="tx1">
                    <a:alpha val="60000"/>
                  </a:schemeClr>
                </a:solidFill>
              </a:rPr>
              <a:pPr>
                <a:spcAft>
                  <a:spcPts val="600"/>
                </a:spcAft>
              </a:pPr>
              <a:t>16</a:t>
            </a:fld>
            <a:endParaRPr lang="en-US">
              <a:solidFill>
                <a:schemeClr val="tx1">
                  <a:alpha val="60000"/>
                </a:schemeClr>
              </a:solidFill>
            </a:endParaRPr>
          </a:p>
        </p:txBody>
      </p:sp>
      <p:cxnSp>
        <p:nvCxnSpPr>
          <p:cNvPr id="15" name="Straight Connector 14">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8" name="Content Placeholder 2">
            <a:extLst>
              <a:ext uri="{FF2B5EF4-FFF2-40B4-BE49-F238E27FC236}">
                <a16:creationId xmlns:a16="http://schemas.microsoft.com/office/drawing/2014/main" id="{C7329FAC-099D-33FB-5CE2-AB2ABC03AFA1}"/>
              </a:ext>
            </a:extLst>
          </p:cNvPr>
          <p:cNvGraphicFramePr>
            <a:graphicFrameLocks noGrp="1"/>
          </p:cNvGraphicFramePr>
          <p:nvPr>
            <p:ph idx="1"/>
            <p:extLst>
              <p:ext uri="{D42A27DB-BD31-4B8C-83A1-F6EECF244321}">
                <p14:modId xmlns:p14="http://schemas.microsoft.com/office/powerpoint/2010/main" val="53483548"/>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627964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F3177-9E73-2E5F-504F-9C0F8754E10C}"/>
              </a:ext>
            </a:extLst>
          </p:cNvPr>
          <p:cNvSpPr>
            <a:spLocks noGrp="1"/>
          </p:cNvSpPr>
          <p:nvPr>
            <p:ph type="title"/>
          </p:nvPr>
        </p:nvSpPr>
        <p:spPr/>
        <p:txBody>
          <a:bodyPr/>
          <a:lstStyle/>
          <a:p>
            <a:pPr algn="ctr"/>
            <a:r>
              <a:rPr lang="en-US" dirty="0"/>
              <a:t>Acknowledgments</a:t>
            </a:r>
          </a:p>
        </p:txBody>
      </p:sp>
      <p:pic>
        <p:nvPicPr>
          <p:cNvPr id="8" name="Content Placeholder 7" descr="A logo of a health service&#10;&#10;Description automatically generated">
            <a:extLst>
              <a:ext uri="{FF2B5EF4-FFF2-40B4-BE49-F238E27FC236}">
                <a16:creationId xmlns:a16="http://schemas.microsoft.com/office/drawing/2014/main" id="{CEF27F2E-A4D2-66A0-7B25-2190782B088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81333" y="1295400"/>
            <a:ext cx="2143125" cy="2133600"/>
          </a:xfrm>
        </p:spPr>
      </p:pic>
      <p:sp>
        <p:nvSpPr>
          <p:cNvPr id="4" name="Date Placeholder 3">
            <a:extLst>
              <a:ext uri="{FF2B5EF4-FFF2-40B4-BE49-F238E27FC236}">
                <a16:creationId xmlns:a16="http://schemas.microsoft.com/office/drawing/2014/main" id="{22FF92CE-0A61-13D4-A1F3-78A8B7BCD8BE}"/>
              </a:ext>
            </a:extLst>
          </p:cNvPr>
          <p:cNvSpPr>
            <a:spLocks noGrp="1"/>
          </p:cNvSpPr>
          <p:nvPr>
            <p:ph type="dt" sz="half" idx="10"/>
          </p:nvPr>
        </p:nvSpPr>
        <p:spPr/>
        <p:txBody>
          <a:bodyPr/>
          <a:lstStyle/>
          <a:p>
            <a:fld id="{5F3C6411-DA4F-46E6-B9FD-A5D571282AED}" type="datetime1">
              <a:rPr lang="en-US" smtClean="0"/>
              <a:t>6/4/2024</a:t>
            </a:fld>
            <a:endParaRPr lang="en-US"/>
          </a:p>
        </p:txBody>
      </p:sp>
      <p:sp>
        <p:nvSpPr>
          <p:cNvPr id="5" name="Footer Placeholder 4">
            <a:extLst>
              <a:ext uri="{FF2B5EF4-FFF2-40B4-BE49-F238E27FC236}">
                <a16:creationId xmlns:a16="http://schemas.microsoft.com/office/drawing/2014/main" id="{14F54B9B-8372-B783-678C-67429D112CFE}"/>
              </a:ext>
            </a:extLst>
          </p:cNvPr>
          <p:cNvSpPr>
            <a:spLocks noGrp="1"/>
          </p:cNvSpPr>
          <p:nvPr>
            <p:ph type="ftr" sz="quarter" idx="11"/>
          </p:nvPr>
        </p:nvSpPr>
        <p:spPr/>
        <p:txBody>
          <a:bodyPr/>
          <a:lstStyle/>
          <a:p>
            <a:r>
              <a:rPr lang="en-US"/>
              <a:t>RTCQI WORKSHOP</a:t>
            </a:r>
          </a:p>
        </p:txBody>
      </p:sp>
      <p:sp>
        <p:nvSpPr>
          <p:cNvPr id="6" name="Slide Number Placeholder 5">
            <a:extLst>
              <a:ext uri="{FF2B5EF4-FFF2-40B4-BE49-F238E27FC236}">
                <a16:creationId xmlns:a16="http://schemas.microsoft.com/office/drawing/2014/main" id="{F0546ACD-4CE5-7BA0-DC7A-26AC266DAC32}"/>
              </a:ext>
            </a:extLst>
          </p:cNvPr>
          <p:cNvSpPr>
            <a:spLocks noGrp="1"/>
          </p:cNvSpPr>
          <p:nvPr>
            <p:ph type="sldNum" sz="quarter" idx="12"/>
          </p:nvPr>
        </p:nvSpPr>
        <p:spPr/>
        <p:txBody>
          <a:bodyPr/>
          <a:lstStyle/>
          <a:p>
            <a:fld id="{453BBF43-071C-462E-8874-A340852CC3BC}" type="slidenum">
              <a:rPr lang="en-US" smtClean="0"/>
              <a:t>17</a:t>
            </a:fld>
            <a:endParaRPr lang="en-US"/>
          </a:p>
        </p:txBody>
      </p:sp>
      <p:pic>
        <p:nvPicPr>
          <p:cNvPr id="10" name="Picture 9" descr="A logo of a ministry of health&#10;&#10;Description automatically generated">
            <a:extLst>
              <a:ext uri="{FF2B5EF4-FFF2-40B4-BE49-F238E27FC236}">
                <a16:creationId xmlns:a16="http://schemas.microsoft.com/office/drawing/2014/main" id="{CAD4584F-C685-F426-B34D-A31DA3356A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1172" y="1436915"/>
            <a:ext cx="1326016" cy="1326016"/>
          </a:xfrm>
          <a:prstGeom prst="rect">
            <a:avLst/>
          </a:prstGeom>
        </p:spPr>
      </p:pic>
      <p:pic>
        <p:nvPicPr>
          <p:cNvPr id="12" name="Picture 11" descr="A black and red rectangle with black text&#10;&#10;Description automatically generated">
            <a:extLst>
              <a:ext uri="{FF2B5EF4-FFF2-40B4-BE49-F238E27FC236}">
                <a16:creationId xmlns:a16="http://schemas.microsoft.com/office/drawing/2014/main" id="{457C764B-25F9-50A6-422B-CA5E24DA25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5863" y="2630828"/>
            <a:ext cx="3552825" cy="1285875"/>
          </a:xfrm>
          <a:prstGeom prst="rect">
            <a:avLst/>
          </a:prstGeom>
        </p:spPr>
      </p:pic>
      <p:pic>
        <p:nvPicPr>
          <p:cNvPr id="14" name="Picture 13" descr="A logo of a flag and a globe&#10;&#10;Description automatically generated">
            <a:extLst>
              <a:ext uri="{FF2B5EF4-FFF2-40B4-BE49-F238E27FC236}">
                <a16:creationId xmlns:a16="http://schemas.microsoft.com/office/drawing/2014/main" id="{C4D03F54-F6B8-FB6E-8FEB-020AB8CEBA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8688" y="4307343"/>
            <a:ext cx="2790825" cy="1638300"/>
          </a:xfrm>
          <a:prstGeom prst="rect">
            <a:avLst/>
          </a:prstGeom>
        </p:spPr>
      </p:pic>
      <p:pic>
        <p:nvPicPr>
          <p:cNvPr id="16" name="Picture 15" descr="A blue and white sign with white letters&#10;&#10;Description automatically generated">
            <a:extLst>
              <a:ext uri="{FF2B5EF4-FFF2-40B4-BE49-F238E27FC236}">
                <a16:creationId xmlns:a16="http://schemas.microsoft.com/office/drawing/2014/main" id="{A5BF9C95-4975-AD17-0A59-64CCF074A8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9800" y="4351677"/>
            <a:ext cx="2533650" cy="1325563"/>
          </a:xfrm>
          <a:prstGeom prst="rect">
            <a:avLst/>
          </a:prstGeom>
        </p:spPr>
      </p:pic>
    </p:spTree>
    <p:extLst>
      <p:ext uri="{BB962C8B-B14F-4D97-AF65-F5344CB8AC3E}">
        <p14:creationId xmlns:p14="http://schemas.microsoft.com/office/powerpoint/2010/main" val="3249321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59EF43-8945-549D-9064-3CDB81D071B5}"/>
              </a:ext>
            </a:extLst>
          </p:cNvPr>
          <p:cNvSpPr>
            <a:spLocks noGrp="1"/>
          </p:cNvSpPr>
          <p:nvPr>
            <p:ph idx="1"/>
          </p:nvPr>
        </p:nvSpPr>
        <p:spPr>
          <a:xfrm>
            <a:off x="1230086" y="820880"/>
            <a:ext cx="10123713" cy="4889350"/>
          </a:xfrm>
        </p:spPr>
        <p:txBody>
          <a:bodyPr anchor="t">
            <a:normAutofit/>
          </a:bodyPr>
          <a:lstStyle/>
          <a:p>
            <a:pPr marL="3657600" lvl="8" indent="0" algn="ctr">
              <a:buNone/>
            </a:pPr>
            <a:endParaRPr lang="en-US" b="1" i="1" dirty="0">
              <a:latin typeface="Times New Roman" panose="02020603050405020304" pitchFamily="18" charset="0"/>
              <a:cs typeface="Times New Roman" panose="02020603050405020304" pitchFamily="18" charset="0"/>
            </a:endParaRPr>
          </a:p>
          <a:p>
            <a:pPr marL="3657600" lvl="8" indent="0" algn="ctr">
              <a:buNone/>
            </a:pPr>
            <a:endParaRPr lang="en-US" b="1" i="1" dirty="0">
              <a:latin typeface="Times New Roman" panose="02020603050405020304" pitchFamily="18" charset="0"/>
              <a:cs typeface="Times New Roman" panose="02020603050405020304" pitchFamily="18" charset="0"/>
            </a:endParaRPr>
          </a:p>
          <a:p>
            <a:pPr marL="3657600" lvl="8" indent="0" algn="ctr">
              <a:buNone/>
            </a:pPr>
            <a:endParaRPr lang="en-US" b="1" i="1" dirty="0">
              <a:latin typeface="Times New Roman" panose="02020603050405020304" pitchFamily="18" charset="0"/>
              <a:cs typeface="Times New Roman" panose="02020603050405020304" pitchFamily="18" charset="0"/>
            </a:endParaRPr>
          </a:p>
          <a:p>
            <a:pPr marL="3657600" lvl="8" indent="0" algn="ctr">
              <a:buNone/>
            </a:pPr>
            <a:endParaRPr lang="en-US" b="1" i="1" dirty="0">
              <a:latin typeface="Times New Roman" panose="02020603050405020304" pitchFamily="18" charset="0"/>
              <a:cs typeface="Times New Roman" panose="02020603050405020304" pitchFamily="18" charset="0"/>
            </a:endParaRPr>
          </a:p>
          <a:p>
            <a:pPr marL="3657600" lvl="8" indent="0" algn="ctr">
              <a:buNone/>
            </a:pPr>
            <a:endParaRPr lang="en-US" b="1" i="1" dirty="0">
              <a:latin typeface="Times New Roman" panose="02020603050405020304" pitchFamily="18" charset="0"/>
              <a:cs typeface="Times New Roman" panose="02020603050405020304" pitchFamily="18" charset="0"/>
            </a:endParaRPr>
          </a:p>
          <a:p>
            <a:pPr marL="3657600" lvl="8" indent="0" algn="ctr">
              <a:buNone/>
            </a:pPr>
            <a:endParaRPr lang="en-US" b="1" i="1" dirty="0">
              <a:latin typeface="Times New Roman" panose="02020603050405020304" pitchFamily="18" charset="0"/>
              <a:cs typeface="Times New Roman" panose="02020603050405020304" pitchFamily="18" charset="0"/>
            </a:endParaRPr>
          </a:p>
          <a:p>
            <a:pPr marL="3657600" lvl="8" indent="0" algn="ctr">
              <a:buNone/>
            </a:pPr>
            <a:endParaRPr lang="en-US" b="1" i="1" dirty="0">
              <a:latin typeface="Times New Roman" panose="02020603050405020304" pitchFamily="18" charset="0"/>
              <a:cs typeface="Times New Roman" panose="02020603050405020304" pitchFamily="18" charset="0"/>
            </a:endParaRPr>
          </a:p>
          <a:p>
            <a:pPr marL="3657600" lvl="8" indent="0">
              <a:buNone/>
            </a:pPr>
            <a:r>
              <a:rPr lang="en-US" sz="8000" b="1" i="1" dirty="0">
                <a:latin typeface="Times New Roman" panose="02020603050405020304" pitchFamily="18" charset="0"/>
                <a:cs typeface="Times New Roman" panose="02020603050405020304" pitchFamily="18" charset="0"/>
              </a:rPr>
              <a:t>Thank you!</a:t>
            </a:r>
          </a:p>
        </p:txBody>
      </p:sp>
      <p:sp>
        <p:nvSpPr>
          <p:cNvPr id="4" name="Date Placeholder 3">
            <a:extLst>
              <a:ext uri="{FF2B5EF4-FFF2-40B4-BE49-F238E27FC236}">
                <a16:creationId xmlns:a16="http://schemas.microsoft.com/office/drawing/2014/main" id="{ADC5AB12-860E-5DF6-C12C-7461417C4BD9}"/>
              </a:ext>
            </a:extLst>
          </p:cNvPr>
          <p:cNvSpPr>
            <a:spLocks noGrp="1"/>
          </p:cNvSpPr>
          <p:nvPr>
            <p:ph type="dt" sz="half" idx="10"/>
          </p:nvPr>
        </p:nvSpPr>
        <p:spPr>
          <a:xfrm>
            <a:off x="1685670" y="6356350"/>
            <a:ext cx="1548181" cy="365125"/>
          </a:xfrm>
        </p:spPr>
        <p:txBody>
          <a:bodyPr>
            <a:normAutofit/>
          </a:bodyPr>
          <a:lstStyle/>
          <a:p>
            <a:pPr>
              <a:spcAft>
                <a:spcPts val="600"/>
              </a:spcAft>
            </a:pPr>
            <a:fld id="{D0C8A02A-300D-4BBB-8E07-954ADEDA3D2F}" type="datetime1">
              <a:rPr lang="en-US" smtClean="0"/>
              <a:pPr>
                <a:spcAft>
                  <a:spcPts val="600"/>
                </a:spcAft>
              </a:pPr>
              <a:t>6/4/2024</a:t>
            </a:fld>
            <a:endParaRPr lang="en-US"/>
          </a:p>
        </p:txBody>
      </p:sp>
      <p:sp>
        <p:nvSpPr>
          <p:cNvPr id="5" name="Footer Placeholder 4">
            <a:extLst>
              <a:ext uri="{FF2B5EF4-FFF2-40B4-BE49-F238E27FC236}">
                <a16:creationId xmlns:a16="http://schemas.microsoft.com/office/drawing/2014/main" id="{F2413D71-7C0F-EE8D-6B5B-503B2B72556E}"/>
              </a:ext>
            </a:extLst>
          </p:cNvPr>
          <p:cNvSpPr>
            <a:spLocks noGrp="1"/>
          </p:cNvSpPr>
          <p:nvPr>
            <p:ph type="ftr" sz="quarter" idx="11"/>
          </p:nvPr>
        </p:nvSpPr>
        <p:spPr>
          <a:xfrm>
            <a:off x="6096000" y="6356350"/>
            <a:ext cx="4306958" cy="365125"/>
          </a:xfrm>
        </p:spPr>
        <p:txBody>
          <a:bodyPr>
            <a:normAutofit/>
          </a:bodyPr>
          <a:lstStyle/>
          <a:p>
            <a:pPr algn="l">
              <a:spcAft>
                <a:spcPts val="600"/>
              </a:spcAft>
            </a:pPr>
            <a:r>
              <a:rPr lang="en-US"/>
              <a:t>RTCQI WORKSHOP</a:t>
            </a:r>
          </a:p>
        </p:txBody>
      </p:sp>
      <p:sp>
        <p:nvSpPr>
          <p:cNvPr id="6" name="Slide Number Placeholder 5">
            <a:extLst>
              <a:ext uri="{FF2B5EF4-FFF2-40B4-BE49-F238E27FC236}">
                <a16:creationId xmlns:a16="http://schemas.microsoft.com/office/drawing/2014/main" id="{7AB7A753-A68A-C05A-92CA-8349E2836E91}"/>
              </a:ext>
            </a:extLst>
          </p:cNvPr>
          <p:cNvSpPr>
            <a:spLocks noGrp="1"/>
          </p:cNvSpPr>
          <p:nvPr>
            <p:ph type="sldNum" sz="quarter" idx="12"/>
          </p:nvPr>
        </p:nvSpPr>
        <p:spPr>
          <a:xfrm>
            <a:off x="10506330" y="6356350"/>
            <a:ext cx="847470" cy="365125"/>
          </a:xfrm>
        </p:spPr>
        <p:txBody>
          <a:bodyPr>
            <a:normAutofit/>
          </a:bodyPr>
          <a:lstStyle/>
          <a:p>
            <a:pPr>
              <a:spcAft>
                <a:spcPts val="600"/>
              </a:spcAft>
            </a:pPr>
            <a:fld id="{453BBF43-071C-462E-8874-A340852CC3BC}" type="slidenum">
              <a:rPr lang="en-US" smtClean="0"/>
              <a:pPr>
                <a:spcAft>
                  <a:spcPts val="600"/>
                </a:spcAft>
              </a:pPr>
              <a:t>18</a:t>
            </a:fld>
            <a:endParaRPr lang="en-US"/>
          </a:p>
        </p:txBody>
      </p:sp>
    </p:spTree>
    <p:extLst>
      <p:ext uri="{BB962C8B-B14F-4D97-AF65-F5344CB8AC3E}">
        <p14:creationId xmlns:p14="http://schemas.microsoft.com/office/powerpoint/2010/main" val="15698091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w Cen MT"/>
              <a:ea typeface="+mn-ea"/>
              <a:cs typeface="+mn-cs"/>
            </a:endParaRPr>
          </a:p>
        </p:txBody>
      </p:sp>
      <p:pic>
        <p:nvPicPr>
          <p:cNvPr id="7" name="Image 6" descr="plan rapproché des stries sur une surface en bois"/>
          <p:cNvPicPr>
            <a:picLocks noChangeAspect="1"/>
          </p:cNvPicPr>
          <p:nvPr/>
        </p:nvPicPr>
        <p:blipFill rotWithShape="1">
          <a:blip r:embed="rId3">
            <a:alphaModFix amt="35000"/>
            <a:duotone>
              <a:schemeClr val="accent1">
                <a:shade val="45000"/>
                <a:satMod val="135000"/>
              </a:schemeClr>
              <a:prstClr val="white"/>
            </a:duotone>
          </a:blip>
          <a:srcRect b="15414"/>
          <a:stretch>
            <a:fillRect/>
          </a:stretch>
        </p:blipFill>
        <p:spPr>
          <a:xfrm>
            <a:off x="20" y="0"/>
            <a:ext cx="12191980" cy="6857990"/>
          </a:xfrm>
          <a:prstGeom prst="rect">
            <a:avLst/>
          </a:prstGeom>
          <a:ln>
            <a:solidFill>
              <a:schemeClr val="bg2">
                <a:lumMod val="40000"/>
                <a:lumOff val="60000"/>
              </a:schemeClr>
            </a:solidFill>
          </a:ln>
        </p:spPr>
      </p:pic>
      <p:pic>
        <p:nvPicPr>
          <p:cNvPr id="21" name="Image 20"/>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p:cNvSpPr>
            <a:spLocks noGrp="1"/>
          </p:cNvSpPr>
          <p:nvPr>
            <p:ph type="ctrTitle"/>
          </p:nvPr>
        </p:nvSpPr>
        <p:spPr>
          <a:xfrm>
            <a:off x="220436" y="2631566"/>
            <a:ext cx="11111592" cy="1368936"/>
          </a:xfrm>
        </p:spPr>
        <p:txBody>
          <a:bodyPr rtlCol="0">
            <a:normAutofit fontScale="90000"/>
          </a:bodyPr>
          <a:lstStyle/>
          <a:p>
            <a:r>
              <a:rPr lang="fr-FR" dirty="0">
                <a:solidFill>
                  <a:srgbClr val="002060"/>
                </a:solidFill>
                <a:latin typeface="Times New Roman" panose="02020603050405020304" pitchFamily="18" charset="0"/>
                <a:cs typeface="Times New Roman" panose="02020603050405020304" pitchFamily="18" charset="0"/>
              </a:rPr>
              <a:t>Burkina Faso HIV </a:t>
            </a:r>
            <a:r>
              <a:rPr lang="fr-FR" dirty="0" err="1">
                <a:solidFill>
                  <a:srgbClr val="002060"/>
                </a:solidFill>
                <a:latin typeface="Times New Roman" panose="02020603050405020304" pitchFamily="18" charset="0"/>
                <a:cs typeface="Times New Roman" panose="02020603050405020304" pitchFamily="18" charset="0"/>
              </a:rPr>
              <a:t>Serology</a:t>
            </a:r>
            <a:r>
              <a:rPr lang="fr-FR" dirty="0">
                <a:solidFill>
                  <a:srgbClr val="002060"/>
                </a:solidFill>
                <a:latin typeface="Times New Roman" panose="02020603050405020304" pitchFamily="18" charset="0"/>
                <a:cs typeface="Times New Roman" panose="02020603050405020304" pitchFamily="18" charset="0"/>
              </a:rPr>
              <a:t> PT program Management</a:t>
            </a:r>
          </a:p>
        </p:txBody>
      </p:sp>
      <p:sp>
        <p:nvSpPr>
          <p:cNvPr id="3" name="Sous-titre 2"/>
          <p:cNvSpPr>
            <a:spLocks noGrp="1"/>
          </p:cNvSpPr>
          <p:nvPr>
            <p:ph type="subTitle" idx="1"/>
          </p:nvPr>
        </p:nvSpPr>
        <p:spPr>
          <a:xfrm>
            <a:off x="1414463" y="5634719"/>
            <a:ext cx="10662557" cy="1126671"/>
          </a:xfrm>
        </p:spPr>
        <p:txBody>
          <a:bodyPr rtlCol="0">
            <a:noAutofit/>
          </a:bodyPr>
          <a:lstStyle/>
          <a:p>
            <a:pPr algn="l" rtl="0"/>
            <a:r>
              <a:rPr lang="fr-FR" sz="2400" i="1" dirty="0">
                <a:solidFill>
                  <a:srgbClr val="002060"/>
                </a:solidFill>
                <a:latin typeface="Times New Roman" panose="02020603050405020304" pitchFamily="18" charset="0"/>
                <a:cs typeface="Times New Roman" panose="02020603050405020304" pitchFamily="18" charset="0"/>
              </a:rPr>
              <a:t>Dr KIENTEGA S.SERGE</a:t>
            </a:r>
          </a:p>
          <a:p>
            <a:pPr algn="l" rtl="0"/>
            <a:r>
              <a:rPr lang="fr-FR" sz="2400" i="1" dirty="0">
                <a:solidFill>
                  <a:srgbClr val="002060"/>
                </a:solidFill>
                <a:latin typeface="Times New Roman" panose="02020603050405020304" pitchFamily="18" charset="0"/>
                <a:cs typeface="Times New Roman" panose="02020603050405020304" pitchFamily="18" charset="0"/>
              </a:rPr>
              <a:t>SAWADOGO</a:t>
            </a:r>
            <a:r>
              <a:rPr lang="fr-FR" sz="2400" i="1" dirty="0" err="1">
                <a:solidFill>
                  <a:srgbClr val="002060"/>
                </a:solidFill>
                <a:latin typeface="Times New Roman" panose="02020603050405020304" pitchFamily="18" charset="0"/>
                <a:cs typeface="Times New Roman" panose="02020603050405020304" pitchFamily="18" charset="0"/>
              </a:rPr>
              <a:t>YAcouba</a:t>
            </a:r>
            <a:endParaRPr lang="fr-FR" sz="2400" i="1" dirty="0">
              <a:solidFill>
                <a:srgbClr val="002060"/>
              </a:solidFill>
              <a:latin typeface="Times New Roman" panose="02020603050405020304" pitchFamily="18" charset="0"/>
              <a:cs typeface="Times New Roman" panose="02020603050405020304" pitchFamily="18" charset="0"/>
            </a:endParaRPr>
          </a:p>
        </p:txBody>
      </p:sp>
      <p:pic>
        <p:nvPicPr>
          <p:cNvPr id="8"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213521" y="96610"/>
            <a:ext cx="1863499" cy="136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8042" y="110244"/>
            <a:ext cx="2171020" cy="136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10" descr="Une image contenant dessin  Description générée automatiquemen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980" y="96610"/>
            <a:ext cx="2171020" cy="136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0100002" name="ODT_ATTR_LBL_LOGO"/>
          <p:cNvPicPr/>
          <p:nvPr/>
        </p:nvPicPr>
        <p:blipFill>
          <a:blip r:embed="rId8" cstate="print">
            <a:extLst>
              <a:ext uri="{28A0092B-C50C-407E-A947-70E740481C1C}">
                <a14:useLocalDpi xmlns:a14="http://schemas.microsoft.com/office/drawing/2010/main" val="0"/>
              </a:ext>
            </a:extLst>
          </a:blip>
          <a:stretch>
            <a:fillRect/>
          </a:stretch>
        </p:blipFill>
        <p:spPr>
          <a:xfrm>
            <a:off x="0" y="36000"/>
            <a:ext cx="316230" cy="179705"/>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3C89E-BAB1-E67D-3C39-77C570C80686}"/>
              </a:ext>
            </a:extLst>
          </p:cNvPr>
          <p:cNvSpPr>
            <a:spLocks noGrp="1"/>
          </p:cNvSpPr>
          <p:nvPr>
            <p:ph type="title"/>
          </p:nvPr>
        </p:nvSpPr>
        <p:spPr/>
        <p:txBody>
          <a:bodyPr>
            <a:normAutofit/>
          </a:bodyPr>
          <a:lstStyle/>
          <a:p>
            <a:r>
              <a:rPr lang="en-US" sz="5400" dirty="0">
                <a:latin typeface="Times New Roman" panose="02020603050405020304" pitchFamily="18" charset="0"/>
                <a:cs typeface="Times New Roman" panose="02020603050405020304" pitchFamily="18" charset="0"/>
              </a:rPr>
              <a:t>Outline of Presentation</a:t>
            </a:r>
          </a:p>
        </p:txBody>
      </p:sp>
      <p:sp>
        <p:nvSpPr>
          <p:cNvPr id="3" name="Content Placeholder 2">
            <a:extLst>
              <a:ext uri="{FF2B5EF4-FFF2-40B4-BE49-F238E27FC236}">
                <a16:creationId xmlns:a16="http://schemas.microsoft.com/office/drawing/2014/main" id="{D2F7E2AD-0270-1715-0FD6-066B469953FD}"/>
              </a:ext>
            </a:extLst>
          </p:cNvPr>
          <p:cNvSpPr>
            <a:spLocks noGrp="1"/>
          </p:cNvSpPr>
          <p:nvPr>
            <p:ph idx="1"/>
          </p:nvPr>
        </p:nvSpPr>
        <p:spPr>
          <a:xfrm>
            <a:off x="838200" y="1929384"/>
            <a:ext cx="10698480" cy="4480560"/>
          </a:xfrm>
        </p:spPr>
        <p:txBody>
          <a:bodyPr>
            <a:normAutofit/>
          </a:bodyPr>
          <a:lstStyle/>
          <a:p>
            <a:r>
              <a:rPr lang="en-US" dirty="0">
                <a:latin typeface="Times New Roman" panose="02020603050405020304" pitchFamily="18" charset="0"/>
                <a:cs typeface="Times New Roman" panose="02020603050405020304" pitchFamily="18" charset="0"/>
              </a:rPr>
              <a:t>Background </a:t>
            </a:r>
          </a:p>
          <a:p>
            <a:r>
              <a:rPr lang="en-US" dirty="0">
                <a:latin typeface="Times New Roman" panose="02020603050405020304" pitchFamily="18" charset="0"/>
                <a:cs typeface="Times New Roman" panose="02020603050405020304" pitchFamily="18" charset="0"/>
              </a:rPr>
              <a:t>Facility selection and training</a:t>
            </a:r>
          </a:p>
          <a:p>
            <a:r>
              <a:rPr lang="en-US" dirty="0">
                <a:latin typeface="Times New Roman" panose="02020603050405020304" pitchFamily="18" charset="0"/>
                <a:cs typeface="Times New Roman" panose="02020603050405020304" pitchFamily="18" charset="0"/>
              </a:rPr>
              <a:t>Panel Preparation and Distribution</a:t>
            </a:r>
          </a:p>
          <a:p>
            <a:r>
              <a:rPr lang="en-US" dirty="0">
                <a:latin typeface="Times New Roman" panose="02020603050405020304" pitchFamily="18" charset="0"/>
                <a:cs typeface="Times New Roman" panose="02020603050405020304" pitchFamily="18" charset="0"/>
              </a:rPr>
              <a:t>Data Analysis and results dissemination</a:t>
            </a:r>
          </a:p>
          <a:p>
            <a:r>
              <a:rPr lang="en-US" dirty="0">
                <a:latin typeface="Times New Roman" panose="02020603050405020304" pitchFamily="18" charset="0"/>
                <a:cs typeface="Times New Roman" panose="02020603050405020304" pitchFamily="18" charset="0"/>
              </a:rPr>
              <a:t>Lessons learned</a:t>
            </a:r>
          </a:p>
          <a:p>
            <a:r>
              <a:rPr lang="en-US" dirty="0">
                <a:latin typeface="Times New Roman" panose="02020603050405020304" pitchFamily="18" charset="0"/>
                <a:cs typeface="Times New Roman" panose="02020603050405020304" pitchFamily="18" charset="0"/>
              </a:rPr>
              <a:t>Challenges </a:t>
            </a:r>
          </a:p>
          <a:p>
            <a:r>
              <a:rPr lang="en-US" dirty="0">
                <a:latin typeface="Times New Roman" panose="02020603050405020304" pitchFamily="18" charset="0"/>
                <a:cs typeface="Times New Roman" panose="02020603050405020304" pitchFamily="18" charset="0"/>
              </a:rPr>
              <a:t>Way Forward</a:t>
            </a:r>
          </a:p>
          <a:p>
            <a:r>
              <a:rPr lang="en-US" dirty="0">
                <a:latin typeface="Times New Roman" panose="02020603050405020304" pitchFamily="18" charset="0"/>
                <a:cs typeface="Times New Roman" panose="02020603050405020304" pitchFamily="18" charset="0"/>
              </a:rPr>
              <a:t>Conclusion</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CF489BD7-296D-A32C-EC8A-232D0E7A9BD7}"/>
              </a:ext>
            </a:extLst>
          </p:cNvPr>
          <p:cNvSpPr>
            <a:spLocks noGrp="1"/>
          </p:cNvSpPr>
          <p:nvPr>
            <p:ph type="dt" sz="half" idx="10"/>
          </p:nvPr>
        </p:nvSpPr>
        <p:spPr/>
        <p:txBody>
          <a:bodyPr>
            <a:normAutofit/>
          </a:bodyPr>
          <a:lstStyle/>
          <a:p>
            <a:pPr>
              <a:spcAft>
                <a:spcPts val="600"/>
              </a:spcAft>
            </a:pPr>
            <a:fld id="{71B800E5-8471-4630-9830-A79CFB93AD90}" type="datetime1">
              <a:rPr lang="en-US" smtClean="0"/>
              <a:pPr>
                <a:spcAft>
                  <a:spcPts val="600"/>
                </a:spcAft>
              </a:pPr>
              <a:t>6/4/2024</a:t>
            </a:fld>
            <a:endParaRPr lang="en-US"/>
          </a:p>
        </p:txBody>
      </p:sp>
      <p:sp>
        <p:nvSpPr>
          <p:cNvPr id="5" name="Footer Placeholder 4">
            <a:extLst>
              <a:ext uri="{FF2B5EF4-FFF2-40B4-BE49-F238E27FC236}">
                <a16:creationId xmlns:a16="http://schemas.microsoft.com/office/drawing/2014/main" id="{A920ADDC-F015-8561-2E11-A7917B958AE0}"/>
              </a:ext>
            </a:extLst>
          </p:cNvPr>
          <p:cNvSpPr>
            <a:spLocks noGrp="1"/>
          </p:cNvSpPr>
          <p:nvPr>
            <p:ph type="ftr" sz="quarter" idx="11"/>
          </p:nvPr>
        </p:nvSpPr>
        <p:spPr/>
        <p:txBody>
          <a:bodyPr>
            <a:normAutofit/>
          </a:bodyPr>
          <a:lstStyle/>
          <a:p>
            <a:pPr>
              <a:spcAft>
                <a:spcPts val="600"/>
              </a:spcAft>
            </a:pPr>
            <a:r>
              <a:rPr lang="en-US"/>
              <a:t>RTCQI WORKSHOP</a:t>
            </a:r>
          </a:p>
        </p:txBody>
      </p:sp>
      <p:sp>
        <p:nvSpPr>
          <p:cNvPr id="6" name="Slide Number Placeholder 5">
            <a:extLst>
              <a:ext uri="{FF2B5EF4-FFF2-40B4-BE49-F238E27FC236}">
                <a16:creationId xmlns:a16="http://schemas.microsoft.com/office/drawing/2014/main" id="{62204455-4924-1034-4181-7F6B05B1260D}"/>
              </a:ext>
            </a:extLst>
          </p:cNvPr>
          <p:cNvSpPr>
            <a:spLocks noGrp="1"/>
          </p:cNvSpPr>
          <p:nvPr>
            <p:ph type="sldNum" sz="quarter" idx="12"/>
          </p:nvPr>
        </p:nvSpPr>
        <p:spPr/>
        <p:txBody>
          <a:bodyPr>
            <a:normAutofit/>
          </a:bodyPr>
          <a:lstStyle/>
          <a:p>
            <a:pPr>
              <a:spcAft>
                <a:spcPts val="600"/>
              </a:spcAft>
            </a:pPr>
            <a:fld id="{453BBF43-071C-462E-8874-A340852CC3BC}" type="slidenum">
              <a:rPr lang="en-US" smtClean="0"/>
              <a:pPr>
                <a:spcAft>
                  <a:spcPts val="600"/>
                </a:spcAft>
              </a:pPr>
              <a:t>2</a:t>
            </a:fld>
            <a:endParaRPr lang="en-US"/>
          </a:p>
        </p:txBody>
      </p:sp>
    </p:spTree>
    <p:extLst>
      <p:ext uri="{BB962C8B-B14F-4D97-AF65-F5344CB8AC3E}">
        <p14:creationId xmlns:p14="http://schemas.microsoft.com/office/powerpoint/2010/main" val="36740995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589" y="126139"/>
            <a:ext cx="11520432" cy="807115"/>
          </a:xfrm>
          <a:ln w="28575">
            <a:solidFill>
              <a:schemeClr val="tx1"/>
            </a:solidFill>
          </a:ln>
        </p:spPr>
        <p:txBody>
          <a:bodyPr>
            <a:normAutofit/>
          </a:bodyPr>
          <a:lstStyle/>
          <a:p>
            <a:pPr rtl="0"/>
            <a:r>
              <a:rPr lang="fr-FR" b="1" dirty="0">
                <a:latin typeface="Times New Roman" panose="02020603050405020304" pitchFamily="18" charset="0"/>
                <a:cs typeface="Times New Roman" panose="02020603050405020304" pitchFamily="18" charset="0"/>
              </a:rPr>
              <a:t>PLAN</a:t>
            </a:r>
          </a:p>
        </p:txBody>
      </p:sp>
      <p:sp>
        <p:nvSpPr>
          <p:cNvPr id="3" name="TextBox 3"/>
          <p:cNvSpPr txBox="1">
            <a:spLocks noChangeArrowheads="1"/>
          </p:cNvSpPr>
          <p:nvPr/>
        </p:nvSpPr>
        <p:spPr bwMode="auto">
          <a:xfrm>
            <a:off x="407589" y="1038379"/>
            <a:ext cx="11520432" cy="4866717"/>
          </a:xfrm>
          <a:prstGeom prst="rect">
            <a:avLst/>
          </a:prstGeom>
          <a:noFill/>
          <a:ln w="28575">
            <a:solidFill>
              <a:srgbClr val="0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200000"/>
              </a:lnSpc>
              <a:spcBef>
                <a:spcPts val="0"/>
              </a:spcBef>
              <a:spcAft>
                <a:spcPts val="0"/>
              </a:spcAft>
              <a:buClrTx/>
              <a:buSzTx/>
              <a:buFontTx/>
              <a:buNone/>
              <a:tabLst/>
              <a:defRPr/>
            </a:pPr>
            <a:r>
              <a:rPr kumimoji="0" lang="fr-FR" sz="3200" b="1" i="0" u="none" strike="noStrike" kern="1200" cap="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Background</a:t>
            </a:r>
            <a:endParaRPr kumimoji="0" lang="fr-FR" altLang="fr-FR"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200000"/>
              </a:lnSpc>
              <a:spcBef>
                <a:spcPts val="0"/>
              </a:spcBef>
              <a:spcAft>
                <a:spcPts val="0"/>
              </a:spcAft>
              <a:buClrTx/>
              <a:buSzTx/>
              <a:buFontTx/>
              <a:buNone/>
              <a:tabLst/>
              <a:defRPr/>
            </a:pPr>
            <a:r>
              <a:rPr kumimoji="0" lang="fr-FR" altLang="fr-FR"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fr-FR" altLang="fr-FR"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BURKINA FASO PT PROGRAM</a:t>
            </a:r>
          </a:p>
          <a:p>
            <a:pPr marL="0" marR="0" lvl="0" indent="0" algn="l" defTabSz="457200" rtl="0" eaLnBrk="1" fontAlgn="auto" latinLnBrk="0" hangingPunct="1">
              <a:lnSpc>
                <a:spcPct val="200000"/>
              </a:lnSpc>
              <a:spcBef>
                <a:spcPts val="0"/>
              </a:spcBef>
              <a:spcAft>
                <a:spcPts val="0"/>
              </a:spcAft>
              <a:buClrTx/>
              <a:buSzTx/>
              <a:buFontTx/>
              <a:buNone/>
              <a:tabLst/>
              <a:defRPr/>
            </a:pPr>
            <a:r>
              <a:rPr kumimoji="0" lang="fr-FR" altLang="fr-FR"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altLang="fr-FR"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COVERAGE OF THE PT PROGRAM</a:t>
            </a:r>
            <a:endParaRPr kumimoji="0" lang="fr-FR" altLang="fr-FR"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200000"/>
              </a:lnSpc>
              <a:spcBef>
                <a:spcPts val="0"/>
              </a:spcBef>
              <a:spcAft>
                <a:spcPts val="0"/>
              </a:spcAft>
              <a:buClrTx/>
              <a:buSzTx/>
              <a:buFontTx/>
              <a:buNone/>
              <a:tabLst/>
              <a:defRPr/>
            </a:pPr>
            <a:r>
              <a:rPr kumimoji="0" lang="fr-FR" altLang="fr-FR"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STAKEHOLDERS AND ROLES</a:t>
            </a:r>
          </a:p>
          <a:p>
            <a:pPr marL="0" marR="0" lvl="0" indent="0" algn="l" defTabSz="457200" rtl="0" eaLnBrk="1" fontAlgn="auto" latinLnBrk="0" hangingPunct="1">
              <a:lnSpc>
                <a:spcPct val="200000"/>
              </a:lnSpc>
              <a:spcBef>
                <a:spcPts val="0"/>
              </a:spcBef>
              <a:spcAft>
                <a:spcPts val="0"/>
              </a:spcAft>
              <a:buClrTx/>
              <a:buSzTx/>
              <a:buFontTx/>
              <a:buNone/>
              <a:tabLst/>
              <a:defRPr/>
            </a:pPr>
            <a:r>
              <a:rPr kumimoji="0" lang="fr-FR" altLang="fr-FR"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PANEL PRODUCTION AND DISTRIBUTION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ituation du Burkina Faso en Afrique de l'ou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4598" y="1312492"/>
            <a:ext cx="3326265" cy="35188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ARTE du BURKINA FAS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5624" y="3972896"/>
            <a:ext cx="2235654" cy="1405752"/>
          </a:xfrm>
          <a:prstGeom prst="rect">
            <a:avLst/>
          </a:prstGeom>
          <a:noFill/>
          <a:extLst>
            <a:ext uri="{909E8E84-426E-40DD-AFC4-6F175D3DCCD1}">
              <a14:hiddenFill xmlns:a14="http://schemas.microsoft.com/office/drawing/2010/main">
                <a:solidFill>
                  <a:srgbClr val="FFFFFF"/>
                </a:solidFill>
              </a14:hiddenFill>
            </a:ext>
          </a:extLst>
        </p:spPr>
      </p:pic>
      <p:sp>
        <p:nvSpPr>
          <p:cNvPr id="6" name="Arrow: Down 5"/>
          <p:cNvSpPr/>
          <p:nvPr/>
        </p:nvSpPr>
        <p:spPr>
          <a:xfrm>
            <a:off x="9446079" y="2559503"/>
            <a:ext cx="89807" cy="140575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w Cen MT"/>
              <a:ea typeface="+mn-ea"/>
              <a:cs typeface="+mn-cs"/>
            </a:endParaRPr>
          </a:p>
        </p:txBody>
      </p:sp>
      <p:sp>
        <p:nvSpPr>
          <p:cNvPr id="8" name="TextBox 7"/>
          <p:cNvSpPr txBox="1"/>
          <p:nvPr/>
        </p:nvSpPr>
        <p:spPr>
          <a:xfrm>
            <a:off x="101545" y="1050626"/>
            <a:ext cx="8471077" cy="1754326"/>
          </a:xfrm>
          <a:prstGeom prst="rect">
            <a:avLst/>
          </a:prstGeom>
          <a:noFill/>
          <a:ln>
            <a:solidFill>
              <a:schemeClr val="tx1"/>
            </a:solidFill>
          </a:ln>
        </p:spPr>
        <p:txBody>
          <a:bodyPr wrap="square" rtlCol="0">
            <a:spAutoFit/>
          </a:bodyPr>
          <a:lstStyle/>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Surface area: 274,500 km</a:t>
            </a:r>
            <a:r>
              <a:rPr kumimoji="0" lang="en-US" sz="24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fr-FR"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Capital:	 </a:t>
            </a:r>
            <a:r>
              <a:rPr kumimoji="0" lang="fr-F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Ouagadougou</a:t>
            </a: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fr-FR"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Population:</a:t>
            </a:r>
            <a:r>
              <a:rPr kumimoji="0" lang="fr-F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22,1 million d’habitants ( 2021)</a:t>
            </a:r>
          </a:p>
        </p:txBody>
      </p:sp>
      <p:sp>
        <p:nvSpPr>
          <p:cNvPr id="15" name="ZoneTexte 33"/>
          <p:cNvSpPr txBox="1">
            <a:spLocks noChangeArrowheads="1"/>
          </p:cNvSpPr>
          <p:nvPr/>
        </p:nvSpPr>
        <p:spPr bwMode="auto">
          <a:xfrm>
            <a:off x="101600" y="3654425"/>
            <a:ext cx="7427260" cy="1310640"/>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wrap="square">
            <a:noAutofit/>
          </a:bodyPr>
          <a:lstStyle>
            <a:lvl1pPr>
              <a:defRPr sz="1400" b="1">
                <a:solidFill>
                  <a:schemeClr val="tx1"/>
                </a:solidFill>
                <a:latin typeface="Arial" panose="020B0604020202020204" pitchFamily="34" charset="0"/>
                <a:ea typeface="MS PGothic" panose="020B0600070205080204" pitchFamily="34" charset="-128"/>
              </a:defRPr>
            </a:lvl1pPr>
            <a:lvl2pPr marL="742950" indent="-285750">
              <a:defRPr sz="1400" b="1">
                <a:solidFill>
                  <a:schemeClr val="tx1"/>
                </a:solidFill>
                <a:latin typeface="Arial" panose="020B0604020202020204" pitchFamily="34" charset="0"/>
                <a:ea typeface="MS PGothic" panose="020B0600070205080204" pitchFamily="34" charset="-128"/>
              </a:defRPr>
            </a:lvl2pPr>
            <a:lvl3pPr marL="1143000" indent="-228600">
              <a:defRPr sz="1400" b="1">
                <a:solidFill>
                  <a:schemeClr val="tx1"/>
                </a:solidFill>
                <a:latin typeface="Arial" panose="020B0604020202020204" pitchFamily="34" charset="0"/>
                <a:ea typeface="MS PGothic" panose="020B0600070205080204" pitchFamily="34" charset="-128"/>
              </a:defRPr>
            </a:lvl3pPr>
            <a:lvl4pPr marL="1600200" indent="-228600">
              <a:defRPr sz="1400" b="1">
                <a:solidFill>
                  <a:schemeClr val="tx1"/>
                </a:solidFill>
                <a:latin typeface="Arial" panose="020B0604020202020204" pitchFamily="34" charset="0"/>
                <a:ea typeface="MS PGothic" panose="020B0600070205080204" pitchFamily="34" charset="-128"/>
              </a:defRPr>
            </a:lvl4pPr>
            <a:lvl5pPr marL="2057400" indent="-228600">
              <a:defRPr sz="1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9pPr>
          </a:lstStyle>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fr-FR" altLang="fr-FR" sz="2400" b="1" i="0" u="none"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Burkina Faso </a:t>
            </a:r>
            <a:r>
              <a:rPr kumimoji="0" lang="fr-FR" altLang="fr-FR" sz="2400" b="1" i="0" u="none" strike="noStrike" kern="1200" cap="none" spc="0" normalizeH="0" baseline="0" noProof="0" dirty="0">
                <a:ln>
                  <a:noFill/>
                </a:ln>
                <a:solidFill>
                  <a:srgbClr val="002060"/>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r>
              <a:rPr kumimoji="0" lang="fr-FR" sz="2400" b="1" i="0" u="none" strike="noStrike" kern="1200" cap="none" spc="0" normalizeH="0" baseline="0" noProof="0" dirty="0" err="1">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Prevalence</a:t>
            </a:r>
            <a:r>
              <a:rPr kumimoji="0" lang="fr-FR" sz="2400" b="1" i="0" u="none"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 </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0, 7 % </a:t>
            </a:r>
            <a:r>
              <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mn-cs"/>
              </a:rPr>
              <a:t>(SP-CNLS, 2021)</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mn-cs"/>
              </a:rPr>
              <a:t>  ≈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mn-cs"/>
              </a:rPr>
              <a:t>100 000 PLHIV</a:t>
            </a:r>
            <a:endParaRPr kumimoji="0" lang="fr-FR" sz="20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6" name="Image 11"/>
          <p:cNvPicPr>
            <a:picLocks noChangeAspect="1"/>
          </p:cNvPicPr>
          <p:nvPr/>
        </p:nvPicPr>
        <p:blipFill>
          <a:blip r:embed="rId4"/>
          <a:stretch>
            <a:fillRect/>
          </a:stretch>
        </p:blipFill>
        <p:spPr>
          <a:xfrm>
            <a:off x="8119072" y="3363266"/>
            <a:ext cx="937310" cy="495850"/>
          </a:xfrm>
          <a:prstGeom prst="rect">
            <a:avLst/>
          </a:prstGeom>
          <a:noFill/>
        </p:spPr>
      </p:pic>
      <p:sp>
        <p:nvSpPr>
          <p:cNvPr id="9" name="Flowchart: Merge 8"/>
          <p:cNvSpPr/>
          <p:nvPr/>
        </p:nvSpPr>
        <p:spPr>
          <a:xfrm>
            <a:off x="10675510" y="4486491"/>
            <a:ext cx="179615" cy="244067"/>
          </a:xfrm>
          <a:prstGeom prst="flowChartMerg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w Cen MT"/>
              <a:ea typeface="+mn-ea"/>
              <a:cs typeface="+mn-cs"/>
            </a:endParaRPr>
          </a:p>
        </p:txBody>
      </p:sp>
      <p:sp>
        <p:nvSpPr>
          <p:cNvPr id="18" name="Titre 1"/>
          <p:cNvSpPr>
            <a:spLocks noGrp="1"/>
          </p:cNvSpPr>
          <p:nvPr>
            <p:ph type="title"/>
          </p:nvPr>
        </p:nvSpPr>
        <p:spPr>
          <a:xfrm>
            <a:off x="1047750" y="151377"/>
            <a:ext cx="10364451" cy="775943"/>
          </a:xfrm>
          <a:ln w="19050">
            <a:solidFill>
              <a:schemeClr val="bg1"/>
            </a:solidFill>
          </a:ln>
        </p:spPr>
        <p:txBody>
          <a:bodyPr>
            <a:normAutofit/>
          </a:bodyPr>
          <a:lstStyle/>
          <a:p>
            <a:r>
              <a:rPr lang="fr-FR" sz="3200" b="1" dirty="0">
                <a:latin typeface="Times New Roman" panose="02020603050405020304" pitchFamily="18" charset="0"/>
                <a:cs typeface="Times New Roman" panose="02020603050405020304" pitchFamily="18" charset="0"/>
              </a:rPr>
              <a:t>Background</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nvPr>
        </p:nvSpPr>
        <p:spPr>
          <a:xfrm>
            <a:off x="1345178" y="214231"/>
            <a:ext cx="10364451" cy="775943"/>
          </a:xfrm>
          <a:ln w="19050">
            <a:solidFill>
              <a:schemeClr val="tx1"/>
            </a:solidFill>
          </a:ln>
        </p:spPr>
        <p:txBody>
          <a:bodyPr>
            <a:normAutofit/>
          </a:bodyPr>
          <a:lstStyle/>
          <a:p>
            <a:pPr algn="l"/>
            <a:r>
              <a:rPr lang="fr-FR" sz="3200" b="1" dirty="0">
                <a:latin typeface="Times New Roman" panose="02020603050405020304" pitchFamily="18" charset="0"/>
                <a:cs typeface="Times New Roman" panose="02020603050405020304" pitchFamily="18" charset="0"/>
              </a:rPr>
              <a:t>Background</a:t>
            </a:r>
          </a:p>
        </p:txBody>
      </p:sp>
      <p:sp>
        <p:nvSpPr>
          <p:cNvPr id="10" name="TextBox 9"/>
          <p:cNvSpPr txBox="1"/>
          <p:nvPr/>
        </p:nvSpPr>
        <p:spPr>
          <a:xfrm>
            <a:off x="138060" y="1009381"/>
            <a:ext cx="10263239" cy="5293757"/>
          </a:xfrm>
          <a:prstGeom prst="rect">
            <a:avLst/>
          </a:prstGeom>
          <a:noFill/>
        </p:spPr>
        <p:txBody>
          <a:bodyPr wrap="square" rtlCol="0">
            <a:spAutoFit/>
          </a:bodyPr>
          <a:lstStyle/>
          <a:p>
            <a:pPr marL="0" marR="0" lvl="0" indent="0" algn="l" defTabSz="457200" rtl="0" eaLnBrk="1" fontAlgn="auto" latinLnBrk="0" hangingPunct="1">
              <a:lnSpc>
                <a:spcPct val="100000"/>
              </a:lnSpc>
              <a:spcBef>
                <a:spcPct val="20000"/>
              </a:spcBef>
              <a:spcAft>
                <a:spcPts val="0"/>
              </a:spcAft>
              <a:buClr>
                <a:srgbClr val="B20F02"/>
              </a:buClr>
              <a:buSzPct val="70000"/>
              <a:buFont typeface="Wingdings" panose="05000000000000000000" pitchFamily="2" charset="2"/>
              <a:buChar char="v"/>
              <a:tabLst/>
              <a:defRPr/>
            </a:pPr>
            <a:r>
              <a:rPr kumimoji="0" lang="fr-FR" sz="1800" b="0" i="0" u="none" strike="noStrike" kern="1200" cap="none" spc="0" normalizeH="0" baseline="0" noProof="0" dirty="0">
                <a:ln>
                  <a:noFill/>
                </a:ln>
                <a:solidFill>
                  <a:prstClr val="black"/>
                </a:solidFill>
                <a:effectLst/>
                <a:uLnTx/>
                <a:uFillTx/>
                <a:latin typeface="Tw Cen MT"/>
                <a:ea typeface="+mn-ea"/>
                <a:cs typeface="+mn-cs"/>
              </a:rPr>
              <a:t>-</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There have been various efforts to achieving an AIDS free generation:</a:t>
            </a:r>
          </a:p>
          <a:p>
            <a:pPr marL="457200" marR="0" lvl="1" indent="0" algn="l" defTabSz="457200" rtl="0" eaLnBrk="1" fontAlgn="auto" latinLnBrk="0" hangingPunct="1">
              <a:lnSpc>
                <a:spcPct val="100000"/>
              </a:lnSpc>
              <a:spcBef>
                <a:spcPct val="20000"/>
              </a:spcBef>
              <a:spcAft>
                <a:spcPts val="0"/>
              </a:spcAft>
              <a:buClr>
                <a:srgbClr val="B20F02"/>
              </a:buClr>
              <a:buSzTx/>
              <a:buFont typeface="Wingdings" panose="05000000000000000000" pitchFamily="2" charset="2"/>
              <a:buChar char="§"/>
              <a:tabLst/>
              <a:defRPr/>
            </a:pPr>
            <a:r>
              <a:rPr kumimoji="0" lang="en-US" altLang="en-US" sz="2200" b="0" i="0" u="none" strike="noStrike" kern="1200" cap="none" spc="0" normalizeH="0" baseline="0" noProof="0" dirty="0">
                <a:ln>
                  <a:noFill/>
                </a:ln>
                <a:solidFill>
                  <a:srgbClr val="3C302A"/>
                </a:solidFill>
                <a:effectLst/>
                <a:uLnTx/>
                <a:uFillTx/>
                <a:latin typeface="Times New Roman" panose="02020603050405020304" pitchFamily="18" charset="0"/>
                <a:ea typeface="+mn-ea"/>
                <a:cs typeface="Times New Roman" panose="02020603050405020304" pitchFamily="18" charset="0"/>
              </a:rPr>
              <a:t>PEPFAR blueprint (2019) – attaining an AIDS-free generation</a:t>
            </a:r>
          </a:p>
          <a:p>
            <a:pPr marL="457200" marR="0" lvl="1" indent="0" algn="l" defTabSz="457200" rtl="0" eaLnBrk="1" fontAlgn="auto" latinLnBrk="0" hangingPunct="1">
              <a:lnSpc>
                <a:spcPct val="100000"/>
              </a:lnSpc>
              <a:spcBef>
                <a:spcPct val="20000"/>
              </a:spcBef>
              <a:spcAft>
                <a:spcPts val="0"/>
              </a:spcAft>
              <a:buClr>
                <a:srgbClr val="B20F02"/>
              </a:buClr>
              <a:buSzTx/>
              <a:buFont typeface="Wingdings" panose="05000000000000000000" pitchFamily="2" charset="2"/>
              <a:buChar char="§"/>
              <a:tabLst/>
              <a:defRPr/>
            </a:pPr>
            <a:endParaRPr kumimoji="0" lang="en-US" altLang="en-US" sz="2200" b="0" i="0" u="none" strike="noStrike" kern="1200" cap="none" spc="0" normalizeH="0" baseline="0" noProof="0" dirty="0">
              <a:ln>
                <a:noFill/>
              </a:ln>
              <a:solidFill>
                <a:srgbClr val="3C302A"/>
              </a:solidFill>
              <a:effectLst/>
              <a:uLnTx/>
              <a:uFillTx/>
              <a:latin typeface="Times New Roman" panose="02020603050405020304" pitchFamily="18" charset="0"/>
              <a:ea typeface="+mn-ea"/>
              <a:cs typeface="Times New Roman" panose="02020603050405020304" pitchFamily="18" charset="0"/>
            </a:endParaRPr>
          </a:p>
          <a:p>
            <a:pPr marL="457200" marR="0" lvl="1" indent="0" algn="l" defTabSz="457200" rtl="0" eaLnBrk="1" fontAlgn="auto" latinLnBrk="0" hangingPunct="1">
              <a:lnSpc>
                <a:spcPct val="100000"/>
              </a:lnSpc>
              <a:spcBef>
                <a:spcPct val="20000"/>
              </a:spcBef>
              <a:spcAft>
                <a:spcPts val="0"/>
              </a:spcAft>
              <a:buClr>
                <a:srgbClr val="B20F02"/>
              </a:buClr>
              <a:buSzTx/>
              <a:buFont typeface="Wingdings" panose="05000000000000000000" pitchFamily="2" charset="2"/>
              <a:buChar char="§"/>
              <a:tabLst/>
              <a:defRPr/>
            </a:pPr>
            <a:r>
              <a:rPr kumimoji="0" lang="en-US" altLang="en-US" sz="2200" b="0" i="0" u="none" strike="noStrike" kern="1200" cap="none" spc="0" normalizeH="0" baseline="0" noProof="0" dirty="0">
                <a:ln>
                  <a:noFill/>
                </a:ln>
                <a:solidFill>
                  <a:srgbClr val="3C302A"/>
                </a:solidFill>
                <a:effectLst/>
                <a:uLnTx/>
                <a:uFillTx/>
                <a:latin typeface="Times New Roman" panose="02020603050405020304" pitchFamily="18" charset="0"/>
                <a:ea typeface="+mn-ea"/>
                <a:cs typeface="Times New Roman" panose="02020603050405020304" pitchFamily="18" charset="0"/>
              </a:rPr>
              <a:t>Strategic vision 2021-2025 </a:t>
            </a:r>
          </a:p>
          <a:p>
            <a:pPr marL="800100" marR="0" lvl="1" indent="-342900" algn="l" defTabSz="457200" rtl="0" eaLnBrk="1" fontAlgn="auto" latinLnBrk="0" hangingPunct="1">
              <a:lnSpc>
                <a:spcPct val="100000"/>
              </a:lnSpc>
              <a:spcBef>
                <a:spcPct val="20000"/>
              </a:spcBef>
              <a:spcAft>
                <a:spcPts val="0"/>
              </a:spcAft>
              <a:buClr>
                <a:srgbClr val="B20F02"/>
              </a:buClr>
              <a:buSzTx/>
              <a:buFont typeface="Wingdings" panose="05000000000000000000" pitchFamily="2" charset="2"/>
              <a:buChar char="Ø"/>
              <a:tabLst/>
              <a:defRPr/>
            </a:pPr>
            <a:r>
              <a:rPr kumimoji="0" lang="en-US" altLang="en-US" sz="2000" b="0" i="0" u="none" strike="noStrike" kern="1200" cap="none" spc="0" normalizeH="0" baseline="0" noProof="0" dirty="0">
                <a:ln>
                  <a:noFill/>
                </a:ln>
                <a:solidFill>
                  <a:srgbClr val="3C302A"/>
                </a:solidFill>
                <a:effectLst/>
                <a:uLnTx/>
                <a:uFillTx/>
                <a:latin typeface="Times New Roman" panose="02020603050405020304" pitchFamily="18" charset="0"/>
                <a:ea typeface="+mn-ea"/>
                <a:cs typeface="Times New Roman" panose="02020603050405020304" pitchFamily="18" charset="0"/>
              </a:rPr>
              <a:t>The ‘95-95-95’ targets for 2025</a:t>
            </a:r>
          </a:p>
          <a:p>
            <a:pPr marL="800100" marR="0" lvl="1" indent="-342900" algn="l" defTabSz="457200" rtl="0" eaLnBrk="1" fontAlgn="auto" latinLnBrk="0" hangingPunct="1">
              <a:lnSpc>
                <a:spcPct val="100000"/>
              </a:lnSpc>
              <a:spcBef>
                <a:spcPct val="20000"/>
              </a:spcBef>
              <a:spcAft>
                <a:spcPts val="0"/>
              </a:spcAft>
              <a:buClr>
                <a:srgbClr val="B20F02"/>
              </a:buClr>
              <a:buSzTx/>
              <a:buFont typeface="Wingdings" panose="05000000000000000000" pitchFamily="2" charset="2"/>
              <a:buChar char="Ø"/>
              <a:tabLst/>
              <a:defRPr/>
            </a:pPr>
            <a:r>
              <a:rPr kumimoji="0" lang="en-US" altLang="en-US" sz="2000" b="0" i="0" u="none" strike="noStrike" kern="1200" cap="none" spc="0" normalizeH="0" baseline="0" noProof="0" dirty="0">
                <a:ln>
                  <a:noFill/>
                </a:ln>
                <a:solidFill>
                  <a:srgbClr val="3C302A"/>
                </a:solidFill>
                <a:effectLst/>
                <a:uLnTx/>
                <a:uFillTx/>
                <a:latin typeface="Times New Roman" panose="02020603050405020304" pitchFamily="18" charset="0"/>
                <a:ea typeface="+mn-ea"/>
                <a:cs typeface="Times New Roman" panose="02020603050405020304" pitchFamily="18" charset="0"/>
              </a:rPr>
              <a:t>The zero new HIV infections by the year 2030</a:t>
            </a:r>
          </a:p>
          <a:p>
            <a:pPr marL="800100" marR="0" lvl="1" indent="-342900" algn="l" defTabSz="457200" rtl="0" eaLnBrk="1" fontAlgn="auto" latinLnBrk="0" hangingPunct="1">
              <a:lnSpc>
                <a:spcPct val="100000"/>
              </a:lnSpc>
              <a:spcBef>
                <a:spcPct val="20000"/>
              </a:spcBef>
              <a:spcAft>
                <a:spcPts val="0"/>
              </a:spcAft>
              <a:buClr>
                <a:srgbClr val="B20F02"/>
              </a:buClr>
              <a:buSzTx/>
              <a:buFont typeface="Wingdings" panose="05000000000000000000" pitchFamily="2" charset="2"/>
              <a:buChar char="Ø"/>
              <a:tabLst/>
              <a:defRPr/>
            </a:pPr>
            <a:r>
              <a:rPr kumimoji="0" lang="en-US" altLang="en-US" sz="2000" b="0" i="0" u="none" strike="noStrike" kern="1200" cap="none" spc="0" normalizeH="0" baseline="0" noProof="0" dirty="0">
                <a:ln>
                  <a:noFill/>
                </a:ln>
                <a:solidFill>
                  <a:srgbClr val="3C302A"/>
                </a:solidFill>
                <a:effectLst/>
                <a:uLnTx/>
                <a:uFillTx/>
                <a:latin typeface="Times New Roman" panose="02020603050405020304" pitchFamily="18" charset="0"/>
                <a:ea typeface="+mn-ea"/>
                <a:cs typeface="Times New Roman" panose="02020603050405020304" pitchFamily="18" charset="0"/>
              </a:rPr>
              <a:t>The free of new HIV infections, stigma and AIDS related deaths</a:t>
            </a:r>
          </a:p>
          <a:p>
            <a:pPr marL="800100" marR="0" lvl="1" indent="-342900" algn="l" defTabSz="457200" rtl="0" eaLnBrk="1" fontAlgn="auto" latinLnBrk="0" hangingPunct="1">
              <a:lnSpc>
                <a:spcPct val="100000"/>
              </a:lnSpc>
              <a:spcBef>
                <a:spcPct val="20000"/>
              </a:spcBef>
              <a:spcAft>
                <a:spcPts val="0"/>
              </a:spcAft>
              <a:buClr>
                <a:srgbClr val="B20F02"/>
              </a:buClr>
              <a:buSzTx/>
              <a:buFont typeface="Wingdings" panose="05000000000000000000" pitchFamily="2" charset="2"/>
              <a:buChar char="Ø"/>
              <a:tabLst/>
              <a:defRPr/>
            </a:pPr>
            <a:endParaRPr kumimoji="0" lang="en-US" altLang="en-US" sz="2000" b="0" i="0" u="none" strike="noStrike" kern="1200" cap="none" spc="0" normalizeH="0" baseline="0" noProof="0" dirty="0">
              <a:ln>
                <a:noFill/>
              </a:ln>
              <a:solidFill>
                <a:srgbClr val="3C302A"/>
              </a:solidFill>
              <a:effectLst/>
              <a:uLnTx/>
              <a:uFillTx/>
              <a:latin typeface="Times New Roman" panose="02020603050405020304" pitchFamily="18" charset="0"/>
              <a:ea typeface="+mn-ea"/>
              <a:cs typeface="Times New Roman" panose="02020603050405020304" pitchFamily="18" charset="0"/>
            </a:endParaRPr>
          </a:p>
          <a:p>
            <a:pPr marL="457200" marR="0" lvl="1" indent="0" algn="l" defTabSz="457200" rtl="0" eaLnBrk="1" fontAlgn="auto" latinLnBrk="0" hangingPunct="1">
              <a:lnSpc>
                <a:spcPct val="100000"/>
              </a:lnSpc>
              <a:spcBef>
                <a:spcPct val="20000"/>
              </a:spcBef>
              <a:spcAft>
                <a:spcPts val="0"/>
              </a:spcAft>
              <a:buClr>
                <a:srgbClr val="B20F02"/>
              </a:buClr>
              <a:buSzTx/>
              <a:buFont typeface="Wingdings" panose="05000000000000000000" pitchFamily="2" charset="2"/>
              <a:buChar char="§"/>
              <a:tabLst/>
              <a:defRPr/>
            </a:pPr>
            <a:r>
              <a:rPr kumimoji="0" lang="en-US" altLang="en-US" sz="2000" b="0" i="0" u="none" strike="noStrike" kern="1200" cap="none" spc="0" normalizeH="0" baseline="0" noProof="0" dirty="0">
                <a:ln>
                  <a:noFill/>
                </a:ln>
                <a:solidFill>
                  <a:srgbClr val="3C302A"/>
                </a:solidFill>
                <a:effectLst/>
                <a:uLnTx/>
                <a:uFillTx/>
                <a:latin typeface="Times New Roman" panose="02020603050405020304" pitchFamily="18" charset="0"/>
                <a:ea typeface="+mn-ea"/>
                <a:cs typeface="Times New Roman" panose="02020603050405020304" pitchFamily="18" charset="0"/>
              </a:rPr>
              <a:t> Verification of the screening algorithm and identification of appropriate tests for HIV diagnosis</a:t>
            </a:r>
            <a:r>
              <a:rPr kumimoji="0" lang="en-US" altLang="en-US" sz="2200" b="0" i="0" u="none" strike="noStrike" kern="1200" cap="none" spc="0" normalizeH="0" baseline="0" noProof="0" dirty="0">
                <a:ln>
                  <a:noFill/>
                </a:ln>
                <a:solidFill>
                  <a:srgbClr val="3C302A"/>
                </a:solidFill>
                <a:effectLst/>
                <a:uLnTx/>
                <a:uFillTx/>
                <a:latin typeface="Times New Roman" panose="02020603050405020304" pitchFamily="18" charset="0"/>
                <a:ea typeface="+mn-ea"/>
                <a:cs typeface="Times New Roman" panose="02020603050405020304" pitchFamily="18" charset="0"/>
              </a:rPr>
              <a:t> (2023). </a:t>
            </a:r>
          </a:p>
          <a:p>
            <a:pPr marL="457200" marR="0" lvl="1" indent="0" algn="l" defTabSz="457200" rtl="0" eaLnBrk="1" fontAlgn="auto" latinLnBrk="0" hangingPunct="1">
              <a:lnSpc>
                <a:spcPct val="100000"/>
              </a:lnSpc>
              <a:spcBef>
                <a:spcPct val="20000"/>
              </a:spcBef>
              <a:spcAft>
                <a:spcPts val="0"/>
              </a:spcAft>
              <a:buClr>
                <a:srgbClr val="B20F02"/>
              </a:buClr>
              <a:buSzTx/>
              <a:buFont typeface="Wingdings" panose="05000000000000000000" pitchFamily="2" charset="2"/>
              <a:buChar char="§"/>
              <a:tabLst/>
              <a:defRPr/>
            </a:pPr>
            <a:r>
              <a:rPr kumimoji="0" lang="en-US" altLang="en-US" sz="2200" b="0" i="0" u="none" strike="noStrike" kern="1200" cap="none" spc="0" normalizeH="0" baseline="0" noProof="0" dirty="0">
                <a:ln>
                  <a:noFill/>
                </a:ln>
                <a:solidFill>
                  <a:srgbClr val="3C302A"/>
                </a:solidFill>
                <a:effectLst/>
                <a:uLnTx/>
                <a:uFillTx/>
                <a:latin typeface="Times New Roman" panose="02020603050405020304" pitchFamily="18" charset="0"/>
                <a:ea typeface="+mn-ea"/>
                <a:cs typeface="Times New Roman" panose="02020603050405020304" pitchFamily="18" charset="0"/>
              </a:rPr>
              <a:t>Ensuring Zero misdiagnosis is key: need to ensure right diagnosis before initiation of ART</a:t>
            </a:r>
          </a:p>
          <a:p>
            <a:pPr marL="457200" marR="0" lvl="1" indent="0" algn="l" defTabSz="457200" rtl="0" eaLnBrk="1" fontAlgn="auto" latinLnBrk="0" hangingPunct="1">
              <a:lnSpc>
                <a:spcPct val="100000"/>
              </a:lnSpc>
              <a:spcBef>
                <a:spcPct val="20000"/>
              </a:spcBef>
              <a:spcAft>
                <a:spcPts val="0"/>
              </a:spcAft>
              <a:buClr>
                <a:srgbClr val="B20F02"/>
              </a:buClr>
              <a:buSzTx/>
              <a:buFont typeface="Wingdings" panose="05000000000000000000" pitchFamily="2" charset="2"/>
              <a:buChar char="§"/>
              <a:tabLst/>
              <a:defRPr/>
            </a:pPr>
            <a:endParaRPr kumimoji="0" lang="en-US" altLang="en-US" sz="2200" b="0" i="0" u="none" strike="noStrike" kern="1200" cap="none" spc="0" normalizeH="0" baseline="0" noProof="0" dirty="0">
              <a:ln>
                <a:noFill/>
              </a:ln>
              <a:solidFill>
                <a:srgbClr val="3C302A"/>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Tw Cen MT"/>
              <a:ea typeface="+mn-ea"/>
              <a:cs typeface="+mn-cs"/>
            </a:endParaRP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2426" y="1138057"/>
            <a:ext cx="1541513" cy="1470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3"/>
          <a:stretch>
            <a:fillRect/>
          </a:stretch>
        </p:blipFill>
        <p:spPr>
          <a:xfrm>
            <a:off x="10512427" y="2680764"/>
            <a:ext cx="1541512" cy="1847654"/>
          </a:xfrm>
          <a:prstGeom prst="rect">
            <a:avLst/>
          </a:prstGeom>
        </p:spPr>
      </p:pic>
      <p:pic>
        <p:nvPicPr>
          <p:cNvPr id="13" name="Picture 12"/>
          <p:cNvPicPr>
            <a:picLocks noChangeAspect="1"/>
          </p:cNvPicPr>
          <p:nvPr/>
        </p:nvPicPr>
        <p:blipFill>
          <a:blip r:embed="rId4"/>
          <a:stretch>
            <a:fillRect/>
          </a:stretch>
        </p:blipFill>
        <p:spPr>
          <a:xfrm>
            <a:off x="10504602" y="4600174"/>
            <a:ext cx="1598025" cy="1847654"/>
          </a:xfrm>
          <a:prstGeom prst="rect">
            <a:avLst/>
          </a:prstGeom>
        </p:spPr>
      </p:pic>
      <p:sp>
        <p:nvSpPr>
          <p:cNvPr id="14" name="Rectangle 13"/>
          <p:cNvSpPr/>
          <p:nvPr/>
        </p:nvSpPr>
        <p:spPr>
          <a:xfrm>
            <a:off x="314670" y="5616831"/>
            <a:ext cx="8726078" cy="82994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Implementation of a quality system for HIV screening is necessary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HIV Serology PT program Management </a:t>
            </a:r>
            <a:endParaRPr kumimoji="0" lang="fr-FR"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5" name="Arrow: Right 14"/>
          <p:cNvSpPr/>
          <p:nvPr/>
        </p:nvSpPr>
        <p:spPr>
          <a:xfrm>
            <a:off x="1790701" y="6054972"/>
            <a:ext cx="978408" cy="3205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Tw Cen MT"/>
              <a:ea typeface="+mn-ea"/>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04900" y="149887"/>
            <a:ext cx="10364451" cy="775943"/>
          </a:xfrm>
          <a:ln w="19050">
            <a:solidFill>
              <a:schemeClr val="tx1"/>
            </a:solidFill>
          </a:ln>
        </p:spPr>
        <p:txBody>
          <a:bodyPr>
            <a:normAutofit/>
          </a:bodyPr>
          <a:lstStyle/>
          <a:p>
            <a:pPr algn="l"/>
            <a:r>
              <a:rPr lang="fr-FR" sz="3200" b="1" dirty="0">
                <a:latin typeface="Times New Roman" panose="02020603050405020304" pitchFamily="18" charset="0"/>
                <a:cs typeface="Times New Roman" panose="02020603050405020304" pitchFamily="18" charset="0"/>
              </a:rPr>
              <a:t>1-BURKINA FASO PT PROGRAM</a:t>
            </a:r>
          </a:p>
        </p:txBody>
      </p:sp>
      <p:pic>
        <p:nvPicPr>
          <p:cNvPr id="4" name="Espace réservé du contenu 3"/>
          <p:cNvPicPr>
            <a:picLocks noGrp="1" noChangeAspect="1"/>
          </p:cNvPicPr>
          <p:nvPr>
            <p:ph sz="quarter" idx="13"/>
          </p:nvPr>
        </p:nvPicPr>
        <p:blipFill>
          <a:blip r:embed="rId2"/>
          <a:stretch>
            <a:fillRect/>
          </a:stretch>
        </p:blipFill>
        <p:spPr>
          <a:xfrm>
            <a:off x="207056" y="1012371"/>
            <a:ext cx="11262295" cy="1200150"/>
          </a:xfrm>
          <a:prstGeom prst="rect">
            <a:avLst/>
          </a:prstGeom>
        </p:spPr>
      </p:pic>
      <p:sp>
        <p:nvSpPr>
          <p:cNvPr id="5" name="Rectangle 4"/>
          <p:cNvSpPr/>
          <p:nvPr/>
        </p:nvSpPr>
        <p:spPr>
          <a:xfrm>
            <a:off x="207056" y="2032907"/>
            <a:ext cx="10733088" cy="4347152"/>
          </a:xfrm>
          <a:prstGeom prst="rect">
            <a:avLst/>
          </a:prstGeom>
        </p:spPr>
        <p:txBody>
          <a:bodyPr wrap="square">
            <a:spAutoFit/>
          </a:bodyPr>
          <a:lstStyle/>
          <a:p>
            <a:pPr marL="74930" marR="0" lvl="0" indent="0" algn="l" defTabSz="914400" rtl="0" eaLnBrk="1" fontAlgn="auto" latinLnBrk="0" hangingPunct="1">
              <a:lnSpc>
                <a:spcPct val="150000"/>
              </a:lnSpc>
              <a:spcBef>
                <a:spcPct val="20000"/>
              </a:spcBef>
              <a:spcAft>
                <a:spcPts val="0"/>
              </a:spcAft>
              <a:buClr>
                <a:srgbClr val="93A299"/>
              </a:buClr>
              <a:buSzTx/>
              <a:buFontTx/>
              <a:buNone/>
              <a:tabLst/>
              <a:defRPr/>
            </a:pPr>
            <a:r>
              <a:rPr kumimoji="0" lang="fr-FR" sz="24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a:cs typeface="Times New Roman" panose="02020603050405020304" pitchFamily="18" charset="0"/>
              </a:rPr>
              <a:t>The program covers the following areas of medical biology:</a:t>
            </a:r>
          </a:p>
          <a:p>
            <a:pPr marL="303530" marR="0" lvl="0" indent="-228600" algn="l" defTabSz="914400" rtl="0" eaLnBrk="1" fontAlgn="auto" latinLnBrk="0" hangingPunct="1">
              <a:lnSpc>
                <a:spcPct val="150000"/>
              </a:lnSpc>
              <a:spcBef>
                <a:spcPct val="20000"/>
              </a:spcBef>
              <a:spcAft>
                <a:spcPts val="0"/>
              </a:spcAft>
              <a:buClr>
                <a:srgbClr val="93A299"/>
              </a:buClr>
              <a:buSzTx/>
              <a:buFont typeface="Arial" panose="020B0604020202020204" pitchFamily="34" charset="0"/>
              <a:buChar char="•"/>
              <a:tabLst/>
              <a:defRPr/>
            </a:pPr>
            <a:r>
              <a:rPr kumimoji="0" lang="fr-FR" sz="24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a:cs typeface="Times New Roman" panose="02020603050405020304" pitchFamily="18" charset="0"/>
              </a:rPr>
              <a:t>biochemistry,</a:t>
            </a:r>
          </a:p>
          <a:p>
            <a:pPr marL="303530" marR="0" lvl="0" indent="-228600" algn="l" defTabSz="914400" rtl="0" eaLnBrk="1" fontAlgn="auto" latinLnBrk="0" hangingPunct="1">
              <a:lnSpc>
                <a:spcPct val="150000"/>
              </a:lnSpc>
              <a:spcBef>
                <a:spcPct val="20000"/>
              </a:spcBef>
              <a:spcAft>
                <a:spcPts val="0"/>
              </a:spcAft>
              <a:buClr>
                <a:srgbClr val="93A299"/>
              </a:buClr>
              <a:buSzTx/>
              <a:buFont typeface="Arial" panose="020B0604020202020204" pitchFamily="34" charset="0"/>
              <a:buChar char="•"/>
              <a:tabLst/>
              <a:defRPr/>
            </a:pPr>
            <a:r>
              <a:rPr kumimoji="0" lang="fr-FR" sz="24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a:cs typeface="Times New Roman" panose="02020603050405020304" pitchFamily="18" charset="0"/>
              </a:rPr>
              <a:t>hematology,</a:t>
            </a:r>
          </a:p>
          <a:p>
            <a:pPr marL="303530" marR="0" lvl="0" indent="-228600" algn="l" defTabSz="914400" rtl="0" eaLnBrk="1" fontAlgn="auto" latinLnBrk="0" hangingPunct="1">
              <a:lnSpc>
                <a:spcPct val="150000"/>
              </a:lnSpc>
              <a:spcBef>
                <a:spcPct val="20000"/>
              </a:spcBef>
              <a:spcAft>
                <a:spcPts val="0"/>
              </a:spcAft>
              <a:buClr>
                <a:srgbClr val="93A299"/>
              </a:buClr>
              <a:buSzTx/>
              <a:buFont typeface="Arial" panose="020B0604020202020204" pitchFamily="34" charset="0"/>
              <a:buChar char="•"/>
              <a:tabLst/>
              <a:defRPr/>
            </a:pPr>
            <a:r>
              <a:rPr kumimoji="0" lang="fr-FR" sz="24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a:cs typeface="Times New Roman" panose="02020603050405020304" pitchFamily="18" charset="0"/>
              </a:rPr>
              <a:t>immunology </a:t>
            </a:r>
            <a:r>
              <a:rPr kumimoji="0" lang="fr-FR" sz="2400" b="1" i="0" u="none" strike="noStrike" kern="0" cap="none" spc="0" normalizeH="0" baseline="0" noProof="0" dirty="0">
                <a:ln>
                  <a:noFill/>
                </a:ln>
                <a:solidFill>
                  <a:srgbClr val="FF0000"/>
                </a:solidFill>
                <a:effectLst/>
                <a:uLnTx/>
                <a:uFillTx/>
                <a:latin typeface="Times New Roman" panose="02020603050405020304" pitchFamily="18" charset="0"/>
                <a:ea typeface="Calibri" panose="020F0502020204030204"/>
                <a:cs typeface="Times New Roman" panose="02020603050405020304" pitchFamily="18" charset="0"/>
              </a:rPr>
              <a:t>(</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Calibri" panose="020F0502020204030204"/>
                <a:cs typeface="Times New Roman" panose="02020603050405020304" pitchFamily="18" charset="0"/>
              </a:rPr>
              <a:t>HIV Serology PT Performance and Quality, 2023,</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Calibri" panose="020F0502020204030204"/>
                <a:cs typeface="Times New Roman" panose="02020603050405020304" pitchFamily="18" charset="0"/>
              </a:rPr>
              <a:t>Amref</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Calibri" panose="020F0502020204030204"/>
                <a:cs typeface="Times New Roman" panose="02020603050405020304" pitchFamily="18" charset="0"/>
              </a:rPr>
              <a:t>/CDC)</a:t>
            </a:r>
            <a:endParaRPr kumimoji="0" lang="fr-FR" sz="2400" b="1" i="0" u="none" strike="noStrike" kern="0" cap="none" spc="0" normalizeH="0" baseline="0" noProof="0" dirty="0">
              <a:ln>
                <a:noFill/>
              </a:ln>
              <a:solidFill>
                <a:srgbClr val="FF0000"/>
              </a:solidFill>
              <a:effectLst/>
              <a:uLnTx/>
              <a:uFillTx/>
              <a:latin typeface="Times New Roman" panose="02020603050405020304" pitchFamily="18" charset="0"/>
              <a:ea typeface="Calibri" panose="020F0502020204030204"/>
              <a:cs typeface="Times New Roman" panose="02020603050405020304" pitchFamily="18" charset="0"/>
            </a:endParaRPr>
          </a:p>
          <a:p>
            <a:pPr marL="303530" marR="0" lvl="0" indent="-228600" algn="l" defTabSz="914400" rtl="0" eaLnBrk="1" fontAlgn="auto" latinLnBrk="0" hangingPunct="1">
              <a:lnSpc>
                <a:spcPct val="150000"/>
              </a:lnSpc>
              <a:spcBef>
                <a:spcPct val="20000"/>
              </a:spcBef>
              <a:spcAft>
                <a:spcPts val="0"/>
              </a:spcAft>
              <a:buClr>
                <a:srgbClr val="93A299"/>
              </a:buClr>
              <a:buSzTx/>
              <a:buFont typeface="Arial" panose="020B0604020202020204" pitchFamily="34" charset="0"/>
              <a:buChar char="•"/>
              <a:tabLst/>
              <a:defRPr/>
            </a:pPr>
            <a:r>
              <a:rPr kumimoji="0" lang="fr-FR" sz="24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a:cs typeface="Times New Roman" panose="02020603050405020304" pitchFamily="18" charset="0"/>
              </a:rPr>
              <a:t>parasitology,</a:t>
            </a:r>
          </a:p>
          <a:p>
            <a:pPr marL="303530" marR="0" lvl="0" indent="-228600" algn="l" defTabSz="914400" rtl="0" eaLnBrk="1" fontAlgn="auto" latinLnBrk="0" hangingPunct="1">
              <a:lnSpc>
                <a:spcPct val="150000"/>
              </a:lnSpc>
              <a:spcBef>
                <a:spcPct val="20000"/>
              </a:spcBef>
              <a:spcAft>
                <a:spcPts val="0"/>
              </a:spcAft>
              <a:buClr>
                <a:srgbClr val="93A299"/>
              </a:buClr>
              <a:buSzTx/>
              <a:buFont typeface="Arial" panose="020B0604020202020204" pitchFamily="34" charset="0"/>
              <a:buChar char="•"/>
              <a:tabLst/>
              <a:defRPr/>
            </a:pPr>
            <a:r>
              <a:rPr kumimoji="0" lang="fr-FR" sz="24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a:cs typeface="Times New Roman" panose="02020603050405020304" pitchFamily="18" charset="0"/>
              </a:rPr>
              <a:t>bacteriology,</a:t>
            </a:r>
          </a:p>
          <a:p>
            <a:pPr marL="303530" marR="0" lvl="0" indent="-228600" algn="l" defTabSz="914400" rtl="0" eaLnBrk="1" fontAlgn="auto" latinLnBrk="0" hangingPunct="1">
              <a:lnSpc>
                <a:spcPct val="150000"/>
              </a:lnSpc>
              <a:spcBef>
                <a:spcPct val="20000"/>
              </a:spcBef>
              <a:spcAft>
                <a:spcPts val="0"/>
              </a:spcAft>
              <a:buClr>
                <a:srgbClr val="93A299"/>
              </a:buClr>
              <a:buSzTx/>
              <a:buFont typeface="Arial" panose="020B0604020202020204" pitchFamily="34" charset="0"/>
              <a:buChar char="•"/>
              <a:tabLst/>
              <a:defRPr/>
            </a:pPr>
            <a:r>
              <a:rPr kumimoji="0" lang="fr-FR" sz="24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a:cs typeface="Times New Roman" panose="02020603050405020304" pitchFamily="18" charset="0"/>
              </a:rPr>
              <a:t>molecular biology</a:t>
            </a:r>
            <a:endParaRPr kumimoji="0" lang="fr-FR"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9180" y="285750"/>
            <a:ext cx="10364451" cy="558773"/>
          </a:xfrm>
        </p:spPr>
        <p:txBody>
          <a:bodyPr>
            <a:normAutofit fontScale="90000"/>
          </a:bodyPr>
          <a:lstStyle/>
          <a:p>
            <a:pPr algn="l"/>
            <a:r>
              <a:rPr lang="fr-FR" altLang="fr-FR" sz="3200" b="1" dirty="0">
                <a:latin typeface="Times New Roman" panose="02020603050405020304" pitchFamily="18" charset="0"/>
                <a:cs typeface="Times New Roman" panose="02020603050405020304" pitchFamily="18" charset="0"/>
              </a:rPr>
              <a:t>1-</a:t>
            </a:r>
            <a:r>
              <a:rPr lang="fr-FR" altLang="fr-FR" b="1" dirty="0">
                <a:latin typeface="Times New Roman" panose="02020603050405020304" pitchFamily="18" charset="0"/>
                <a:cs typeface="Times New Roman" panose="02020603050405020304" pitchFamily="18" charset="0"/>
              </a:rPr>
              <a:t>BURKINA FASO PT PROGRAM</a:t>
            </a:r>
            <a:endParaRPr lang="fr-FR" b="1" dirty="0">
              <a:latin typeface="Times New Roman" panose="02020603050405020304" pitchFamily="18" charset="0"/>
              <a:cs typeface="Times New Roman" panose="02020603050405020304" pitchFamily="18" charset="0"/>
            </a:endParaRPr>
          </a:p>
        </p:txBody>
      </p:sp>
      <p:pic>
        <p:nvPicPr>
          <p:cNvPr id="4" name="Espace réservé du contenu 4"/>
          <p:cNvPicPr>
            <a:picLocks noChangeAspect="1"/>
          </p:cNvPicPr>
          <p:nvPr/>
        </p:nvPicPr>
        <p:blipFill>
          <a:blip r:embed="rId2"/>
          <a:stretch>
            <a:fillRect/>
          </a:stretch>
        </p:blipFill>
        <p:spPr>
          <a:xfrm>
            <a:off x="92710" y="1003300"/>
            <a:ext cx="4285615" cy="5613400"/>
          </a:xfrm>
          <a:prstGeom prst="rect">
            <a:avLst/>
          </a:prstGeom>
        </p:spPr>
      </p:pic>
      <p:pic>
        <p:nvPicPr>
          <p:cNvPr id="5" name="Espace réservé du contenu 5"/>
          <p:cNvPicPr>
            <a:picLocks noChangeAspect="1"/>
          </p:cNvPicPr>
          <p:nvPr/>
        </p:nvPicPr>
        <p:blipFill>
          <a:blip r:embed="rId3"/>
          <a:stretch>
            <a:fillRect/>
          </a:stretch>
        </p:blipFill>
        <p:spPr>
          <a:xfrm>
            <a:off x="4378325" y="1003935"/>
            <a:ext cx="3784600" cy="5612765"/>
          </a:xfrm>
          <a:prstGeom prst="rect">
            <a:avLst/>
          </a:prstGeom>
        </p:spPr>
      </p:pic>
      <p:pic>
        <p:nvPicPr>
          <p:cNvPr id="6" name="Espace réservé du contenu 8"/>
          <p:cNvPicPr>
            <a:picLocks noChangeAspect="1"/>
          </p:cNvPicPr>
          <p:nvPr/>
        </p:nvPicPr>
        <p:blipFill>
          <a:blip r:embed="rId4"/>
          <a:stretch>
            <a:fillRect/>
          </a:stretch>
        </p:blipFill>
        <p:spPr>
          <a:xfrm>
            <a:off x="8162925" y="844550"/>
            <a:ext cx="3909695" cy="577215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102702"/>
            <a:ext cx="10364451" cy="776529"/>
          </a:xfrm>
        </p:spPr>
        <p:txBody>
          <a:bodyPr>
            <a:normAutofit/>
          </a:bodyPr>
          <a:lstStyle/>
          <a:p>
            <a:pPr algn="l"/>
            <a:r>
              <a:rPr lang="fr-FR" sz="3200" b="1" dirty="0">
                <a:latin typeface="Times New Roman" panose="02020603050405020304" pitchFamily="18" charset="0"/>
                <a:cs typeface="Times New Roman" panose="02020603050405020304" pitchFamily="18" charset="0"/>
              </a:rPr>
              <a:t>2. </a:t>
            </a:r>
            <a:r>
              <a:rPr lang="en-US" altLang="fr-FR" sz="3200" b="1" dirty="0">
                <a:latin typeface="Times New Roman" panose="02020603050405020304" pitchFamily="18" charset="0"/>
                <a:cs typeface="Times New Roman" panose="02020603050405020304" pitchFamily="18" charset="0"/>
              </a:rPr>
              <a:t>COVERAGE OF THE PT PROGRAM</a:t>
            </a:r>
            <a:endParaRPr lang="fr-FR" sz="3200" b="1" dirty="0">
              <a:latin typeface="Times New Roman" panose="02020603050405020304" pitchFamily="18" charset="0"/>
              <a:cs typeface="Times New Roman" panose="02020603050405020304" pitchFamily="18" charset="0"/>
            </a:endParaRPr>
          </a:p>
        </p:txBody>
      </p:sp>
      <p:grpSp>
        <p:nvGrpSpPr>
          <p:cNvPr id="4" name="Group 1"/>
          <p:cNvGrpSpPr/>
          <p:nvPr/>
        </p:nvGrpSpPr>
        <p:grpSpPr bwMode="auto">
          <a:xfrm>
            <a:off x="6998677" y="1600200"/>
            <a:ext cx="4696802" cy="4508623"/>
            <a:chOff x="5064125" y="1287463"/>
            <a:chExt cx="3903663" cy="3652837"/>
          </a:xfrm>
        </p:grpSpPr>
        <p:pic>
          <p:nvPicPr>
            <p:cNvPr id="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4125" y="1287463"/>
              <a:ext cx="3903663" cy="365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24"/>
            <p:cNvSpPr/>
            <p:nvPr/>
          </p:nvSpPr>
          <p:spPr>
            <a:xfrm>
              <a:off x="6545262" y="3164003"/>
              <a:ext cx="166688" cy="100243"/>
            </a:xfrm>
            <a:prstGeom prst="ellipse">
              <a:avLst/>
            </a:prstGeom>
            <a:solidFill>
              <a:srgbClr val="FF0000"/>
            </a:solidFill>
            <a:ln w="12700" cap="flat" cmpd="sng" algn="ctr">
              <a:solidFill>
                <a:srgbClr val="4472C4">
                  <a:shade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7" name="Oval 25"/>
            <p:cNvSpPr/>
            <p:nvPr/>
          </p:nvSpPr>
          <p:spPr>
            <a:xfrm>
              <a:off x="6688137" y="3796199"/>
              <a:ext cx="165100" cy="98906"/>
            </a:xfrm>
            <a:prstGeom prst="ellipse">
              <a:avLst/>
            </a:prstGeom>
            <a:solidFill>
              <a:srgbClr val="FF0000"/>
            </a:solidFill>
            <a:ln w="12700" cap="flat" cmpd="sng" algn="ctr">
              <a:solidFill>
                <a:srgbClr val="4472C4">
                  <a:shade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8" name="Oval 26"/>
            <p:cNvSpPr/>
            <p:nvPr/>
          </p:nvSpPr>
          <p:spPr>
            <a:xfrm>
              <a:off x="7543801" y="3459384"/>
              <a:ext cx="166687" cy="100242"/>
            </a:xfrm>
            <a:prstGeom prst="ellipse">
              <a:avLst/>
            </a:prstGeom>
            <a:solidFill>
              <a:srgbClr val="FF0000"/>
            </a:solidFill>
            <a:ln w="12700" cap="flat" cmpd="sng" algn="ctr">
              <a:solidFill>
                <a:srgbClr val="4472C4">
                  <a:shade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9" name="Oval 27"/>
            <p:cNvSpPr/>
            <p:nvPr/>
          </p:nvSpPr>
          <p:spPr>
            <a:xfrm>
              <a:off x="7131051" y="3748083"/>
              <a:ext cx="165100" cy="100242"/>
            </a:xfrm>
            <a:prstGeom prst="ellipse">
              <a:avLst/>
            </a:prstGeom>
            <a:solidFill>
              <a:srgbClr val="FF0000"/>
            </a:solidFill>
            <a:ln w="12700" cap="flat" cmpd="sng" algn="ctr">
              <a:solidFill>
                <a:srgbClr val="4472C4">
                  <a:shade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10" name="Oval 29"/>
            <p:cNvSpPr/>
            <p:nvPr/>
          </p:nvSpPr>
          <p:spPr>
            <a:xfrm>
              <a:off x="7202488" y="2726946"/>
              <a:ext cx="166688" cy="100242"/>
            </a:xfrm>
            <a:prstGeom prst="ellipse">
              <a:avLst/>
            </a:prstGeom>
            <a:solidFill>
              <a:srgbClr val="FF0000"/>
            </a:solidFill>
            <a:ln w="12700" cap="flat" cmpd="sng" algn="ctr">
              <a:solidFill>
                <a:srgbClr val="4472C4">
                  <a:shade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11" name="Oval 30"/>
            <p:cNvSpPr/>
            <p:nvPr/>
          </p:nvSpPr>
          <p:spPr>
            <a:xfrm>
              <a:off x="6159500" y="4207861"/>
              <a:ext cx="165100" cy="100242"/>
            </a:xfrm>
            <a:prstGeom prst="ellipse">
              <a:avLst/>
            </a:prstGeom>
            <a:solidFill>
              <a:srgbClr val="FF0000"/>
            </a:solidFill>
            <a:ln w="12700" cap="flat" cmpd="sng" algn="ctr">
              <a:solidFill>
                <a:srgbClr val="4472C4">
                  <a:shade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12" name="Oval 31"/>
            <p:cNvSpPr/>
            <p:nvPr/>
          </p:nvSpPr>
          <p:spPr>
            <a:xfrm>
              <a:off x="6242050" y="2734965"/>
              <a:ext cx="165100" cy="100242"/>
            </a:xfrm>
            <a:prstGeom prst="ellipse">
              <a:avLst/>
            </a:prstGeom>
            <a:solidFill>
              <a:srgbClr val="FF0000"/>
            </a:solidFill>
            <a:ln w="12700" cap="flat" cmpd="sng" algn="ctr">
              <a:solidFill>
                <a:srgbClr val="4472C4">
                  <a:shade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13" name="Oval 32"/>
            <p:cNvSpPr/>
            <p:nvPr/>
          </p:nvSpPr>
          <p:spPr>
            <a:xfrm>
              <a:off x="6159500" y="3856344"/>
              <a:ext cx="165100" cy="100243"/>
            </a:xfrm>
            <a:prstGeom prst="ellipse">
              <a:avLst/>
            </a:prstGeom>
            <a:solidFill>
              <a:srgbClr val="FF0000"/>
            </a:solidFill>
            <a:ln w="12700" cap="flat" cmpd="sng" algn="ctr">
              <a:solidFill>
                <a:srgbClr val="4472C4">
                  <a:shade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14" name="Oval 33"/>
            <p:cNvSpPr/>
            <p:nvPr/>
          </p:nvSpPr>
          <p:spPr>
            <a:xfrm>
              <a:off x="5710237" y="3733380"/>
              <a:ext cx="166688" cy="100243"/>
            </a:xfrm>
            <a:prstGeom prst="ellipse">
              <a:avLst/>
            </a:prstGeom>
            <a:solidFill>
              <a:srgbClr val="FF0000"/>
            </a:solidFill>
            <a:ln w="12700" cap="flat" cmpd="sng" algn="ctr">
              <a:solidFill>
                <a:srgbClr val="4472C4">
                  <a:shade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15" name="Oval 34"/>
            <p:cNvSpPr/>
            <p:nvPr/>
          </p:nvSpPr>
          <p:spPr>
            <a:xfrm>
              <a:off x="5461000" y="4012723"/>
              <a:ext cx="166687" cy="100242"/>
            </a:xfrm>
            <a:prstGeom prst="ellipse">
              <a:avLst/>
            </a:prstGeom>
            <a:solidFill>
              <a:srgbClr val="FF0000"/>
            </a:solidFill>
            <a:ln w="12700" cap="flat" cmpd="sng" algn="ctr">
              <a:solidFill>
                <a:srgbClr val="4472C4">
                  <a:shade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16" name="Oval 35"/>
            <p:cNvSpPr/>
            <p:nvPr/>
          </p:nvSpPr>
          <p:spPr>
            <a:xfrm>
              <a:off x="6556375" y="2410179"/>
              <a:ext cx="166687" cy="100243"/>
            </a:xfrm>
            <a:prstGeom prst="ellipse">
              <a:avLst/>
            </a:prstGeom>
            <a:solidFill>
              <a:srgbClr val="FF0000"/>
            </a:solidFill>
            <a:ln w="12700" cap="flat" cmpd="sng" algn="ctr">
              <a:solidFill>
                <a:srgbClr val="4472C4">
                  <a:shade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17" name="Oval 36"/>
            <p:cNvSpPr/>
            <p:nvPr/>
          </p:nvSpPr>
          <p:spPr>
            <a:xfrm>
              <a:off x="6075362" y="3038365"/>
              <a:ext cx="166688" cy="100243"/>
            </a:xfrm>
            <a:prstGeom prst="ellipse">
              <a:avLst/>
            </a:prstGeom>
            <a:solidFill>
              <a:srgbClr val="FF0000"/>
            </a:solidFill>
            <a:ln w="12700" cap="flat" cmpd="sng" algn="ctr">
              <a:solidFill>
                <a:srgbClr val="4472C4">
                  <a:shade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18" name="Oval 37"/>
            <p:cNvSpPr/>
            <p:nvPr/>
          </p:nvSpPr>
          <p:spPr>
            <a:xfrm>
              <a:off x="5875337" y="2894016"/>
              <a:ext cx="166688" cy="100243"/>
            </a:xfrm>
            <a:prstGeom prst="ellipse">
              <a:avLst/>
            </a:prstGeom>
            <a:solidFill>
              <a:srgbClr val="FF0000"/>
            </a:solidFill>
            <a:ln w="12700" cap="flat" cmpd="sng" algn="ctr">
              <a:solidFill>
                <a:srgbClr val="4472C4">
                  <a:shade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19" name="Oval 38"/>
            <p:cNvSpPr/>
            <p:nvPr/>
          </p:nvSpPr>
          <p:spPr>
            <a:xfrm>
              <a:off x="7192963" y="3508837"/>
              <a:ext cx="166688" cy="98906"/>
            </a:xfrm>
            <a:prstGeom prst="ellipse">
              <a:avLst/>
            </a:prstGeom>
            <a:solidFill>
              <a:srgbClr val="FF0000"/>
            </a:solidFill>
            <a:ln w="12700" cap="flat" cmpd="sng" algn="ctr">
              <a:solidFill>
                <a:srgbClr val="4472C4">
                  <a:shade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20" name="Oval 39"/>
            <p:cNvSpPr/>
            <p:nvPr/>
          </p:nvSpPr>
          <p:spPr>
            <a:xfrm>
              <a:off x="7626351" y="2748331"/>
              <a:ext cx="166687" cy="100242"/>
            </a:xfrm>
            <a:prstGeom prst="ellipse">
              <a:avLst/>
            </a:prstGeom>
            <a:solidFill>
              <a:srgbClr val="FF0000"/>
            </a:solidFill>
            <a:ln w="12700" cap="flat" cmpd="sng" algn="ctr">
              <a:solidFill>
                <a:srgbClr val="4472C4">
                  <a:shade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21" name="Oval 40"/>
            <p:cNvSpPr/>
            <p:nvPr/>
          </p:nvSpPr>
          <p:spPr>
            <a:xfrm>
              <a:off x="6954837" y="2562548"/>
              <a:ext cx="165100" cy="100243"/>
            </a:xfrm>
            <a:prstGeom prst="ellipse">
              <a:avLst/>
            </a:prstGeom>
            <a:solidFill>
              <a:srgbClr val="FF0000"/>
            </a:solidFill>
            <a:ln w="12700" cap="flat" cmpd="sng" algn="ctr">
              <a:solidFill>
                <a:srgbClr val="4472C4">
                  <a:shade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22" name="Oval 41"/>
            <p:cNvSpPr/>
            <p:nvPr/>
          </p:nvSpPr>
          <p:spPr>
            <a:xfrm>
              <a:off x="6621462" y="2793774"/>
              <a:ext cx="165100" cy="100242"/>
            </a:xfrm>
            <a:prstGeom prst="ellipse">
              <a:avLst/>
            </a:prstGeom>
            <a:solidFill>
              <a:srgbClr val="FF0000"/>
            </a:solidFill>
            <a:ln w="12700" cap="flat" cmpd="sng" algn="ctr">
              <a:solidFill>
                <a:srgbClr val="4472C4">
                  <a:shade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grpSp>
      <p:graphicFrame>
        <p:nvGraphicFramePr>
          <p:cNvPr id="23" name="Chart 43"/>
          <p:cNvGraphicFramePr/>
          <p:nvPr/>
        </p:nvGraphicFramePr>
        <p:xfrm>
          <a:off x="92562" y="1551244"/>
          <a:ext cx="6517421" cy="4730262"/>
        </p:xfrm>
        <a:graphic>
          <a:graphicData uri="http://schemas.openxmlformats.org/presentationml/2006/ole">
            <mc:AlternateContent xmlns:mc="http://schemas.openxmlformats.org/markup-compatibility/2006">
              <mc:Choice xmlns:v="urn:schemas-microsoft-com:vml" Requires="v">
                <p:oleObj name="Chart" r:id="rId3" imgW="4956175" imgH="3913505" progId="Excel.Chart.8">
                  <p:embed/>
                </p:oleObj>
              </mc:Choice>
              <mc:Fallback>
                <p:oleObj name="Chart" r:id="rId3" imgW="4956175" imgH="3913505" progId="Excel.Chart.8">
                  <p:embed/>
                  <p:pic>
                    <p:nvPicPr>
                      <p:cNvPr id="23" name="Chart 4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62" y="1551244"/>
                        <a:ext cx="6517421" cy="4730262"/>
                      </a:xfrm>
                      <a:prstGeom prst="rect">
                        <a:avLst/>
                      </a:prstGeom>
                      <a:noFill/>
                      <a:ln>
                        <a:noFill/>
                      </a:ln>
                    </p:spPr>
                  </p:pic>
                </p:oleObj>
              </mc:Fallback>
            </mc:AlternateContent>
          </a:graphicData>
        </a:graphic>
      </p:graphicFrame>
      <p:sp>
        <p:nvSpPr>
          <p:cNvPr id="24" name="Rectangle 23"/>
          <p:cNvSpPr/>
          <p:nvPr/>
        </p:nvSpPr>
        <p:spPr>
          <a:xfrm>
            <a:off x="2907253" y="838826"/>
            <a:ext cx="637749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Participant status by locality in the PT</a:t>
            </a:r>
            <a:endParaRPr kumimoji="0" lang="fr-FR" sz="2400" b="0" i="0" u="none" strike="noStrike" kern="0" cap="none" spc="0" normalizeH="0" baseline="0" noProof="0" dirty="0">
              <a:ln>
                <a:noFill/>
              </a:ln>
              <a:solidFill>
                <a:sysClr val="windowText" lastClr="000000"/>
              </a:solidFill>
              <a:effectLst/>
              <a:uLnTx/>
              <a:uFillTx/>
              <a:latin typeface="Tw Cen MT"/>
              <a:ea typeface="+mn-ea"/>
              <a:cs typeface="+mn-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53971" y="571500"/>
            <a:ext cx="9553466" cy="706191"/>
          </a:xfrm>
        </p:spPr>
        <p:txBody>
          <a:bodyPr>
            <a:normAutofit/>
          </a:bodyPr>
          <a:lstStyle/>
          <a:p>
            <a:pPr algn="l" rtl="0"/>
            <a:r>
              <a:rPr lang="fr-FR" sz="3200" b="1" dirty="0">
                <a:latin typeface="Times New Roman" panose="02020603050405020304" pitchFamily="18" charset="0"/>
                <a:cs typeface="Times New Roman" panose="02020603050405020304" pitchFamily="18" charset="0"/>
              </a:rPr>
              <a:t>3. Stakeholders AND roles</a:t>
            </a:r>
          </a:p>
        </p:txBody>
      </p:sp>
      <p:sp>
        <p:nvSpPr>
          <p:cNvPr id="3" name="Espace réservé du contenu 2"/>
          <p:cNvSpPr>
            <a:spLocks noGrp="1"/>
          </p:cNvSpPr>
          <p:nvPr>
            <p:ph sz="quarter" idx="13"/>
          </p:nvPr>
        </p:nvSpPr>
        <p:spPr>
          <a:xfrm>
            <a:off x="176893" y="1278191"/>
            <a:ext cx="11838214" cy="5441516"/>
          </a:xfrm>
        </p:spPr>
        <p:txBody>
          <a:bodyPr>
            <a:normAutofit/>
          </a:bodyPr>
          <a:lstStyle/>
          <a:p>
            <a:pPr algn="l" rtl="0">
              <a:lnSpc>
                <a:spcPct val="150000"/>
              </a:lnSpc>
            </a:pPr>
            <a:r>
              <a:rPr lang="fr-FR" sz="2400" b="1" cap="none" dirty="0">
                <a:latin typeface="Times New Roman" panose="02020603050405020304" pitchFamily="18" charset="0"/>
                <a:cs typeface="Times New Roman" panose="02020603050405020304" pitchFamily="18" charset="0"/>
              </a:rPr>
              <a:t>The DLBM is responsible for organizing the external quality assessment and ensures the mobilization of resources.</a:t>
            </a:r>
          </a:p>
          <a:p>
            <a:pPr algn="l" rtl="0">
              <a:lnSpc>
                <a:spcPct val="150000"/>
              </a:lnSpc>
            </a:pPr>
            <a:r>
              <a:rPr lang="fr-FR" sz="2400" cap="none" dirty="0">
                <a:latin typeface="Times New Roman" panose="02020603050405020304" pitchFamily="18" charset="0"/>
                <a:cs typeface="Times New Roman" panose="02020603050405020304" pitchFamily="18" charset="0"/>
              </a:rPr>
              <a:t>National reference laboratories: </a:t>
            </a:r>
            <a:r>
              <a:rPr lang="fr-FR" sz="2400" b="1" cap="none" dirty="0">
                <a:latin typeface="Times New Roman" panose="02020603050405020304" pitchFamily="18" charset="0"/>
                <a:cs typeface="Times New Roman" panose="02020603050405020304" pitchFamily="18" charset="0"/>
              </a:rPr>
              <a:t>HIV,</a:t>
            </a:r>
            <a:r>
              <a:rPr lang="fr-FR" sz="2400" cap="none" dirty="0">
                <a:latin typeface="Times New Roman" panose="02020603050405020304" pitchFamily="18" charset="0"/>
                <a:cs typeface="Times New Roman" panose="02020603050405020304" pitchFamily="18" charset="0"/>
              </a:rPr>
              <a:t> influenza, HPV, AMR, TB, meningitis, FHV, etc.</a:t>
            </a:r>
          </a:p>
          <a:p>
            <a:pPr algn="l" rtl="0">
              <a:lnSpc>
                <a:spcPct val="150000"/>
              </a:lnSpc>
            </a:pPr>
            <a:r>
              <a:rPr lang="fr-FR" sz="2400" b="1" cap="none" dirty="0">
                <a:latin typeface="Times New Roman" panose="02020603050405020304" pitchFamily="18" charset="0"/>
                <a:cs typeface="Times New Roman" panose="02020603050405020304" pitchFamily="18" charset="0"/>
              </a:rPr>
              <a:t>The national blood transfusion center (CNTS);</a:t>
            </a:r>
          </a:p>
          <a:p>
            <a:pPr algn="l" rtl="0">
              <a:lnSpc>
                <a:spcPct val="150000"/>
              </a:lnSpc>
            </a:pPr>
            <a:r>
              <a:rPr lang="fr-FR" sz="2400" cap="none" dirty="0">
                <a:latin typeface="Times New Roman" panose="02020603050405020304" pitchFamily="18" charset="0"/>
                <a:cs typeface="Times New Roman" panose="02020603050405020304" pitchFamily="18" charset="0"/>
              </a:rPr>
              <a:t>The national malaria research and training center (CNRFP);</a:t>
            </a:r>
          </a:p>
          <a:p>
            <a:pPr algn="l" rtl="0">
              <a:lnSpc>
                <a:spcPct val="150000"/>
              </a:lnSpc>
            </a:pPr>
            <a:r>
              <a:rPr lang="fr-FR" sz="2400" cap="none" dirty="0">
                <a:latin typeface="Times New Roman" panose="02020603050405020304" pitchFamily="18" charset="0"/>
                <a:cs typeface="Times New Roman" panose="02020603050405020304" pitchFamily="18" charset="0"/>
              </a:rPr>
              <a:t>The health sciences training and research unit (UFR/SDS)</a:t>
            </a:r>
          </a:p>
          <a:p>
            <a:pPr algn="l" rtl="0">
              <a:lnSpc>
                <a:spcPct val="150000"/>
              </a:lnSpc>
            </a:pPr>
            <a:r>
              <a:rPr lang="fr-FR" sz="2400" b="1" cap="none" dirty="0">
                <a:latin typeface="Times New Roman" panose="02020603050405020304" pitchFamily="18" charset="0"/>
                <a:cs typeface="Times New Roman" panose="02020603050405020304" pitchFamily="18" charset="0"/>
              </a:rPr>
              <a:t>The HIV program</a:t>
            </a:r>
          </a:p>
          <a:p>
            <a:pPr algn="l" rtl="0">
              <a:lnSpc>
                <a:spcPct val="150000"/>
              </a:lnSpc>
            </a:pPr>
            <a:r>
              <a:rPr lang="fr-FR" sz="2400" cap="none" dirty="0">
                <a:latin typeface="Times New Roman" panose="02020603050405020304" pitchFamily="18" charset="0"/>
                <a:cs typeface="Times New Roman" panose="02020603050405020304" pitchFamily="18" charset="0"/>
              </a:rPr>
              <a:t>The PTF </a:t>
            </a:r>
            <a:r>
              <a:rPr lang="fr-FR" sz="2400" cap="none" dirty="0">
                <a:solidFill>
                  <a:schemeClr val="tx1"/>
                </a:solidFill>
                <a:latin typeface="Times New Roman" panose="02020603050405020304" pitchFamily="18" charset="0"/>
                <a:cs typeface="Times New Roman" panose="02020603050405020304" pitchFamily="18" charset="0"/>
              </a:rPr>
              <a:t>(</a:t>
            </a:r>
            <a:r>
              <a:rPr lang="fr-FR" sz="2400" b="1" cap="none" dirty="0" err="1">
                <a:solidFill>
                  <a:schemeClr val="tx1"/>
                </a:solidFill>
                <a:latin typeface="Times New Roman" panose="02020603050405020304" pitchFamily="18" charset="0"/>
                <a:cs typeface="Times New Roman" panose="02020603050405020304" pitchFamily="18" charset="0"/>
              </a:rPr>
              <a:t>Amref</a:t>
            </a:r>
            <a:r>
              <a:rPr lang="fr-FR" sz="2400" b="1" cap="none" dirty="0">
                <a:solidFill>
                  <a:schemeClr val="tx1"/>
                </a:solidFill>
                <a:latin typeface="Times New Roman" panose="02020603050405020304" pitchFamily="18" charset="0"/>
                <a:cs typeface="Times New Roman" panose="02020603050405020304" pitchFamily="18" charset="0"/>
              </a:rPr>
              <a:t> </a:t>
            </a:r>
            <a:r>
              <a:rPr lang="fr-FR" sz="2400" b="1" cap="none" dirty="0" err="1">
                <a:solidFill>
                  <a:schemeClr val="tx1"/>
                </a:solidFill>
                <a:latin typeface="Times New Roman" panose="02020603050405020304" pitchFamily="18" charset="0"/>
                <a:cs typeface="Times New Roman" panose="02020603050405020304" pitchFamily="18" charset="0"/>
              </a:rPr>
              <a:t>Health</a:t>
            </a:r>
            <a:r>
              <a:rPr lang="fr-FR" sz="2400" b="1" cap="none" dirty="0">
                <a:solidFill>
                  <a:schemeClr val="tx1"/>
                </a:solidFill>
                <a:latin typeface="Times New Roman" panose="02020603050405020304" pitchFamily="18" charset="0"/>
                <a:cs typeface="Times New Roman" panose="02020603050405020304" pitchFamily="18" charset="0"/>
              </a:rPr>
              <a:t> </a:t>
            </a:r>
            <a:r>
              <a:rPr lang="fr-FR" sz="2400" b="1" cap="none" dirty="0" err="1">
                <a:solidFill>
                  <a:schemeClr val="tx1"/>
                </a:solidFill>
                <a:latin typeface="Times New Roman" panose="02020603050405020304" pitchFamily="18" charset="0"/>
                <a:cs typeface="Times New Roman" panose="02020603050405020304" pitchFamily="18" charset="0"/>
              </a:rPr>
              <a:t>Africa</a:t>
            </a:r>
            <a:r>
              <a:rPr lang="fr-FR" sz="2400" cap="none" dirty="0">
                <a:latin typeface="Times New Roman" panose="02020603050405020304" pitchFamily="18" charset="0"/>
                <a:cs typeface="Times New Roman" panose="02020603050405020304" pitchFamily="18" charset="0"/>
              </a:rPr>
              <a:t>, </a:t>
            </a:r>
            <a:r>
              <a:rPr lang="fr-FR" sz="2400" b="1" cap="none" dirty="0">
                <a:latin typeface="Times New Roman" panose="02020603050405020304" pitchFamily="18" charset="0"/>
                <a:cs typeface="Times New Roman" panose="02020603050405020304" pitchFamily="18" charset="0"/>
              </a:rPr>
              <a:t>FM</a:t>
            </a:r>
            <a:r>
              <a:rPr lang="fr-FR" sz="2400" cap="none" dirty="0">
                <a:latin typeface="Times New Roman" panose="02020603050405020304" pitchFamily="18" charset="0"/>
                <a:cs typeface="Times New Roman" panose="02020603050405020304" pitchFamily="18" charset="0"/>
              </a:rPr>
              <a:t>, </a:t>
            </a:r>
            <a:r>
              <a:rPr lang="fr-FR" sz="2400" cap="none" dirty="0" err="1">
                <a:latin typeface="Times New Roman" panose="02020603050405020304" pitchFamily="18" charset="0"/>
                <a:cs typeface="Times New Roman" panose="02020603050405020304" pitchFamily="18" charset="0"/>
              </a:rPr>
              <a:t>PandemicFUN,etc</a:t>
            </a:r>
            <a:r>
              <a:rPr lang="fr-FR" sz="2400" cap="none" dirty="0">
                <a:latin typeface="Times New Roman" panose="02020603050405020304" pitchFamily="18" charset="0"/>
                <a:cs typeface="Times New Roman" panose="02020603050405020304" pitchFamily="18" charset="0"/>
              </a:rPr>
              <a: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28075" y="350261"/>
            <a:ext cx="10902171" cy="684503"/>
          </a:xfrm>
        </p:spPr>
        <p:txBody>
          <a:bodyPr>
            <a:normAutofit/>
          </a:bodyPr>
          <a:lstStyle/>
          <a:p>
            <a:pPr algn="l"/>
            <a:r>
              <a:rPr lang="en-US" sz="3200" b="1" dirty="0">
                <a:latin typeface="Times New Roman" panose="02020603050405020304" pitchFamily="18" charset="0"/>
                <a:cs typeface="Times New Roman" panose="02020603050405020304" pitchFamily="18" charset="0"/>
              </a:rPr>
              <a:t>4.</a:t>
            </a:r>
            <a:r>
              <a:rPr lang="fr-FR" altLang="fr-FR" sz="3200" b="1" dirty="0">
                <a:latin typeface="Times New Roman" panose="02020603050405020304" pitchFamily="18" charset="0"/>
                <a:cs typeface="Times New Roman" panose="02020603050405020304" pitchFamily="18" charset="0"/>
              </a:rPr>
              <a:t> PANEL PRODUCTION AND DISTRIBUTION (1/7) </a:t>
            </a:r>
            <a:endParaRPr lang="fr-FR" sz="3200" b="1" dirty="0">
              <a:latin typeface="Times New Roman" panose="02020603050405020304" pitchFamily="18" charset="0"/>
              <a:cs typeface="Times New Roman" panose="02020603050405020304" pitchFamily="18" charset="0"/>
            </a:endParaRPr>
          </a:p>
        </p:txBody>
      </p:sp>
      <p:sp>
        <p:nvSpPr>
          <p:cNvPr id="4" name="Rectangle 3"/>
          <p:cNvSpPr/>
          <p:nvPr/>
        </p:nvSpPr>
        <p:spPr>
          <a:xfrm>
            <a:off x="1028075" y="1268177"/>
            <a:ext cx="675858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a:t>
            </a:r>
            <a:r>
              <a:rPr kumimoji="0" lang="en-US" alt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teps</a:t>
            </a:r>
            <a:r>
              <a:rPr kumimoji="0" lang="en-US" altLang="en-US"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of the implementation of EQA serology HIV</a:t>
            </a:r>
            <a:endParaRPr kumimoji="0" lang="fr-FR" sz="1800" b="0" i="0" u="none" strike="noStrike" kern="0" cap="none" spc="0" normalizeH="0" baseline="0" noProof="0" dirty="0">
              <a:ln>
                <a:noFill/>
              </a:ln>
              <a:solidFill>
                <a:sysClr val="windowText" lastClr="000000"/>
              </a:solidFill>
              <a:effectLst/>
              <a:uLnTx/>
              <a:uFillTx/>
              <a:latin typeface="Tw Cen MT"/>
              <a:ea typeface="+mn-ea"/>
              <a:cs typeface="+mn-cs"/>
            </a:endParaRPr>
          </a:p>
        </p:txBody>
      </p:sp>
      <p:sp>
        <p:nvSpPr>
          <p:cNvPr id="5" name="TextBox 3"/>
          <p:cNvSpPr txBox="1">
            <a:spLocks noChangeArrowheads="1"/>
          </p:cNvSpPr>
          <p:nvPr/>
        </p:nvSpPr>
        <p:spPr bwMode="auto">
          <a:xfrm>
            <a:off x="120242" y="2145525"/>
            <a:ext cx="627484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r>
              <a:rPr kumimoji="0" lang="en-US" altLang="fr-FR" sz="20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a:t>
            </a:r>
            <a:r>
              <a:rPr kumimoji="0" lang="en-US" alt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stage:</a:t>
            </a:r>
            <a:r>
              <a:rPr kumimoji="0" lang="fr-FR" alt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Training of consultants for the </a:t>
            </a:r>
            <a:r>
              <a:rPr kumimoji="0" lang="fr-FR" altLang="fr-FR"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teamAmref</a:t>
            </a:r>
            <a:r>
              <a:rPr kumimoji="0" lang="fr-FR" alt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Kenya</a:t>
            </a:r>
          </a:p>
        </p:txBody>
      </p:sp>
      <p:sp>
        <p:nvSpPr>
          <p:cNvPr id="6" name="TextBox 4"/>
          <p:cNvSpPr txBox="1">
            <a:spLocks noChangeArrowheads="1"/>
          </p:cNvSpPr>
          <p:nvPr/>
        </p:nvSpPr>
        <p:spPr bwMode="auto">
          <a:xfrm>
            <a:off x="83225" y="3429000"/>
            <a:ext cx="54565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r>
              <a:rPr kumimoji="0" lang="fr-FR" altLang="fr-FR" sz="2000" b="1" i="0" u="none" strike="noStrike" kern="1200" cap="none" spc="0" normalizeH="0" baseline="3000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t>
            </a:r>
            <a:r>
              <a:rPr kumimoji="0" lang="en-US" alt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stage: </a:t>
            </a:r>
            <a:r>
              <a:rPr kumimoji="0" lang="en-US" alt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Acquisition of reagent for production</a:t>
            </a:r>
            <a:endParaRPr kumimoji="0" lang="fr-FR" alt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5"/>
          <p:cNvSpPr txBox="1">
            <a:spLocks noChangeArrowheads="1"/>
          </p:cNvSpPr>
          <p:nvPr/>
        </p:nvSpPr>
        <p:spPr bwMode="auto">
          <a:xfrm>
            <a:off x="120242" y="4038131"/>
            <a:ext cx="627484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r>
              <a:rPr kumimoji="0" lang="fr-FR" altLang="fr-FR" sz="2000" b="1" i="0" u="none" strike="noStrike" kern="1200" cap="none" spc="0" normalizeH="0" baseline="3000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t>
            </a:r>
            <a:r>
              <a:rPr kumimoji="0" lang="en-US" alt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stage: </a:t>
            </a:r>
            <a:r>
              <a:rPr kumimoji="0" lang="fr-FR" alt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Training of the DLBM team in panel production</a:t>
            </a:r>
          </a:p>
        </p:txBody>
      </p:sp>
      <p:sp>
        <p:nvSpPr>
          <p:cNvPr id="8" name="TextBox 6"/>
          <p:cNvSpPr txBox="1">
            <a:spLocks noChangeArrowheads="1"/>
          </p:cNvSpPr>
          <p:nvPr/>
        </p:nvSpPr>
        <p:spPr bwMode="auto">
          <a:xfrm>
            <a:off x="141690" y="4884385"/>
            <a:ext cx="597575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r>
              <a:rPr kumimoji="0" lang="fr-FR" altLang="fr-FR" sz="20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 </a:t>
            </a:r>
            <a:r>
              <a:rPr kumimoji="0" lang="fr-FR" alt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stage: </a:t>
            </a:r>
            <a:r>
              <a:rPr kumimoji="0" lang="fr-FR" alt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Production of panels by </a:t>
            </a:r>
            <a:r>
              <a:rPr kumimoji="0" lang="fr-FR" altLang="fr-FR"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consultantsAmrefand</a:t>
            </a:r>
            <a:r>
              <a:rPr kumimoji="0" lang="fr-FR" alt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DLBM</a:t>
            </a:r>
          </a:p>
        </p:txBody>
      </p:sp>
      <p:sp>
        <p:nvSpPr>
          <p:cNvPr id="9" name="TextBox 12"/>
          <p:cNvSpPr txBox="1">
            <a:spLocks noChangeArrowheads="1"/>
          </p:cNvSpPr>
          <p:nvPr/>
        </p:nvSpPr>
        <p:spPr bwMode="auto">
          <a:xfrm>
            <a:off x="83225" y="2922595"/>
            <a:ext cx="59022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fr-FR" altLang="fr-FR" sz="20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 </a:t>
            </a:r>
            <a:r>
              <a:rPr kumimoji="0" lang="fr-FR" alt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stage: </a:t>
            </a:r>
            <a:r>
              <a:rPr kumimoji="0" lang="fr-FR" alt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Participant Enrollments</a:t>
            </a:r>
          </a:p>
        </p:txBody>
      </p:sp>
      <p:sp>
        <p:nvSpPr>
          <p:cNvPr id="15" name="TextBox 6"/>
          <p:cNvSpPr txBox="1">
            <a:spLocks noChangeArrowheads="1"/>
          </p:cNvSpPr>
          <p:nvPr/>
        </p:nvSpPr>
        <p:spPr bwMode="auto">
          <a:xfrm>
            <a:off x="120242" y="5862804"/>
            <a:ext cx="597575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r>
              <a:rPr kumimoji="0" lang="fr-FR" altLang="fr-FR" sz="20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 </a:t>
            </a:r>
            <a:r>
              <a:rPr kumimoji="0" lang="fr-FR" alt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stage: </a:t>
            </a:r>
            <a:r>
              <a:rPr kumimoji="0" lang="fr-FR" alt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Production of panels by </a:t>
            </a:r>
            <a:r>
              <a:rPr kumimoji="0" lang="fr-FR" altLang="fr-FR"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consultantsAmrefand</a:t>
            </a:r>
            <a:r>
              <a:rPr kumimoji="0" lang="fr-FR" alt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DLBM</a:t>
            </a:r>
          </a:p>
        </p:txBody>
      </p:sp>
      <p:sp>
        <p:nvSpPr>
          <p:cNvPr id="16" name="TextBox 7"/>
          <p:cNvSpPr txBox="1">
            <a:spLocks noChangeArrowheads="1"/>
          </p:cNvSpPr>
          <p:nvPr/>
        </p:nvSpPr>
        <p:spPr bwMode="auto">
          <a:xfrm>
            <a:off x="6395084" y="1961696"/>
            <a:ext cx="5433392" cy="72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a:t>
            </a:r>
            <a:r>
              <a:rPr kumimoji="0" lang="fr-FR" altLang="fr-FR" sz="20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 </a:t>
            </a:r>
            <a:r>
              <a:rPr kumimoji="0" lang="fr-FR" altLang="fr-FR"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stage:</a:t>
            </a:r>
            <a:r>
              <a:rPr kumimoji="0" lang="fr-FR" alt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alt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Training testers on the use/submission of EEQ results</a:t>
            </a:r>
          </a:p>
        </p:txBody>
      </p:sp>
      <p:sp>
        <p:nvSpPr>
          <p:cNvPr id="17" name="TextBox 8"/>
          <p:cNvSpPr txBox="1">
            <a:spLocks noChangeArrowheads="1"/>
          </p:cNvSpPr>
          <p:nvPr/>
        </p:nvSpPr>
        <p:spPr bwMode="auto">
          <a:xfrm>
            <a:off x="6395085" y="2734049"/>
            <a:ext cx="543339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a:t>
            </a:r>
            <a:r>
              <a:rPr kumimoji="0" lang="fr-FR" altLang="fr-FR" sz="20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a:t>
            </a:r>
            <a:r>
              <a:rPr kumimoji="0" lang="fr-FR" alt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altLang="fr-FR"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stage:</a:t>
            </a:r>
            <a:r>
              <a:rPr kumimoji="0" lang="fr-FR" alt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Receipt and analysis of results</a:t>
            </a:r>
          </a:p>
        </p:txBody>
      </p:sp>
      <p:sp>
        <p:nvSpPr>
          <p:cNvPr id="18" name="TextBox 9"/>
          <p:cNvSpPr txBox="1">
            <a:spLocks noChangeArrowheads="1"/>
          </p:cNvSpPr>
          <p:nvPr/>
        </p:nvSpPr>
        <p:spPr bwMode="auto">
          <a:xfrm>
            <a:off x="6503198" y="3296180"/>
            <a:ext cx="556855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a:t>
            </a:r>
            <a:r>
              <a:rPr kumimoji="0" lang="fr-FR" altLang="fr-FR" sz="20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 </a:t>
            </a:r>
            <a:r>
              <a:rPr kumimoji="0" lang="fr-FR" altLang="fr-FR"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stage:</a:t>
            </a:r>
            <a:r>
              <a:rPr kumimoji="0" lang="fr-FR" altLang="fr-FR"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Design</a:t>
            </a:r>
            <a:r>
              <a:rPr kumimoji="0" lang="fr-FR" alt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of the results feedback sheet for participants</a:t>
            </a:r>
          </a:p>
        </p:txBody>
      </p:sp>
      <p:sp>
        <p:nvSpPr>
          <p:cNvPr id="19" name="TextBox 10"/>
          <p:cNvSpPr txBox="1">
            <a:spLocks noChangeArrowheads="1"/>
          </p:cNvSpPr>
          <p:nvPr/>
        </p:nvSpPr>
        <p:spPr bwMode="auto">
          <a:xfrm>
            <a:off x="6503198" y="4166087"/>
            <a:ext cx="556855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a:t>
            </a:r>
            <a:r>
              <a:rPr kumimoji="0" lang="fr-FR" altLang="fr-FR" sz="20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a:t>
            </a:r>
            <a:r>
              <a:rPr kumimoji="0" lang="fr-FR" alt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altLang="fr-FR"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stage:</a:t>
            </a:r>
            <a:r>
              <a:rPr kumimoji="0" lang="fr-FR" alt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Printing and validation of results by the DLBM</a:t>
            </a:r>
          </a:p>
        </p:txBody>
      </p:sp>
      <p:sp>
        <p:nvSpPr>
          <p:cNvPr id="20" name="TextBox 11"/>
          <p:cNvSpPr txBox="1">
            <a:spLocks noChangeArrowheads="1"/>
          </p:cNvSpPr>
          <p:nvPr/>
        </p:nvSpPr>
        <p:spPr bwMode="auto">
          <a:xfrm>
            <a:off x="6395084" y="4988022"/>
            <a:ext cx="5676673" cy="7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a:t>
            </a:r>
            <a:r>
              <a:rPr kumimoji="0" lang="fr-FR" altLang="fr-FR" sz="20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a:t>
            </a:r>
            <a:r>
              <a:rPr kumimoji="0" lang="fr-FR" alt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altLang="fr-FR"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stage:</a:t>
            </a:r>
            <a:r>
              <a:rPr kumimoji="0" lang="fr-FR" alt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Individual scanning and sending of all results to participants</a:t>
            </a:r>
          </a:p>
        </p:txBody>
      </p:sp>
      <p:sp>
        <p:nvSpPr>
          <p:cNvPr id="21" name="TextBox 13"/>
          <p:cNvSpPr txBox="1">
            <a:spLocks noChangeArrowheads="1"/>
          </p:cNvSpPr>
          <p:nvPr/>
        </p:nvSpPr>
        <p:spPr bwMode="auto">
          <a:xfrm>
            <a:off x="6395084" y="5744401"/>
            <a:ext cx="5676673" cy="72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a:t>
            </a:r>
            <a:r>
              <a:rPr kumimoji="0" lang="fr-FR" altLang="fr-FR" sz="20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a:t>
            </a:r>
            <a:r>
              <a:rPr kumimoji="0" lang="fr-FR" alt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altLang="fr-FR"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stage:</a:t>
            </a:r>
            <a:r>
              <a:rPr kumimoji="0" lang="fr-FR" alt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Restitution of results and discussions for improvement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3"/>
          </p:nvPr>
        </p:nvSpPr>
        <p:spPr>
          <a:xfrm>
            <a:off x="277590" y="1711017"/>
            <a:ext cx="5712902" cy="4551237"/>
          </a:xfrm>
        </p:spPr>
        <p:txBody>
          <a:bodyPr>
            <a:normAutofit fontScale="92500"/>
          </a:bodyPr>
          <a:lstStyle/>
          <a:p>
            <a:pPr algn="l" rtl="0"/>
            <a:r>
              <a:rPr lang="fr-FR" sz="2800" cap="none" dirty="0">
                <a:latin typeface="Times New Roman" panose="02020603050405020304" pitchFamily="18" charset="0"/>
                <a:cs typeface="Times New Roman" panose="02020603050405020304" pitchFamily="18" charset="0"/>
              </a:rPr>
              <a:t>Development of the need taking into account the number of testers</a:t>
            </a:r>
          </a:p>
          <a:p>
            <a:pPr algn="l" rtl="0"/>
            <a:endParaRPr lang="fr-FR" sz="2800" cap="none" dirty="0">
              <a:latin typeface="Times New Roman" panose="02020603050405020304" pitchFamily="18" charset="0"/>
              <a:cs typeface="Times New Roman" panose="02020603050405020304" pitchFamily="18" charset="0"/>
            </a:endParaRPr>
          </a:p>
          <a:p>
            <a:pPr algn="l" rtl="0"/>
            <a:r>
              <a:rPr lang="fr-FR" sz="2800" cap="none" dirty="0">
                <a:latin typeface="Times New Roman" panose="02020603050405020304" pitchFamily="18" charset="0"/>
                <a:cs typeface="Times New Roman" panose="02020603050405020304" pitchFamily="18" charset="0"/>
              </a:rPr>
              <a:t>Submission of the expression of need to the team </a:t>
            </a:r>
            <a:r>
              <a:rPr lang="fr-FR" sz="2800" cap="none" dirty="0" err="1">
                <a:latin typeface="Times New Roman" panose="02020603050405020304" pitchFamily="18" charset="0"/>
                <a:cs typeface="Times New Roman" panose="02020603050405020304" pitchFamily="18" charset="0"/>
              </a:rPr>
              <a:t>amref</a:t>
            </a:r>
            <a:r>
              <a:rPr lang="fr-FR" sz="2800" cap="none" dirty="0">
                <a:latin typeface="Times New Roman" panose="02020603050405020304" pitchFamily="18" charset="0"/>
                <a:cs typeface="Times New Roman" panose="02020603050405020304" pitchFamily="18" charset="0"/>
              </a:rPr>
              <a:t> </a:t>
            </a:r>
            <a:r>
              <a:rPr lang="fr-FR" sz="2800" cap="none" dirty="0" err="1">
                <a:latin typeface="Times New Roman" panose="02020603050405020304" pitchFamily="18" charset="0"/>
                <a:cs typeface="Times New Roman" panose="02020603050405020304" pitchFamily="18" charset="0"/>
              </a:rPr>
              <a:t>Health</a:t>
            </a:r>
            <a:r>
              <a:rPr lang="fr-FR" sz="2800" cap="none" dirty="0">
                <a:latin typeface="Times New Roman" panose="02020603050405020304" pitchFamily="18" charset="0"/>
                <a:cs typeface="Times New Roman" panose="02020603050405020304" pitchFamily="18" charset="0"/>
              </a:rPr>
              <a:t> </a:t>
            </a:r>
            <a:r>
              <a:rPr lang="fr-FR" sz="2800" cap="none" dirty="0" err="1">
                <a:latin typeface="Times New Roman" panose="02020603050405020304" pitchFamily="18" charset="0"/>
                <a:cs typeface="Times New Roman" panose="02020603050405020304" pitchFamily="18" charset="0"/>
              </a:rPr>
              <a:t>Africa</a:t>
            </a:r>
            <a:r>
              <a:rPr lang="fr-FR" sz="2800" cap="none" dirty="0">
                <a:latin typeface="Times New Roman" panose="02020603050405020304" pitchFamily="18" charset="0"/>
                <a:cs typeface="Times New Roman" panose="02020603050405020304" pitchFamily="18" charset="0"/>
              </a:rPr>
              <a:t> of Kenya</a:t>
            </a:r>
          </a:p>
          <a:p>
            <a:pPr algn="l" rtl="0"/>
            <a:endParaRPr lang="fr-FR" sz="2800" cap="none" dirty="0">
              <a:latin typeface="Times New Roman" panose="02020603050405020304" pitchFamily="18" charset="0"/>
              <a:cs typeface="Times New Roman" panose="02020603050405020304" pitchFamily="18" charset="0"/>
            </a:endParaRPr>
          </a:p>
          <a:p>
            <a:pPr algn="l" rtl="0"/>
            <a:endParaRPr lang="fr-FR" sz="2800" cap="none" dirty="0">
              <a:latin typeface="Times New Roman" panose="02020603050405020304" pitchFamily="18" charset="0"/>
              <a:cs typeface="Times New Roman" panose="02020603050405020304" pitchFamily="18" charset="0"/>
            </a:endParaRPr>
          </a:p>
          <a:p>
            <a:pPr algn="l" rtl="0"/>
            <a:r>
              <a:rPr lang="fr-FR" sz="2800" cap="none" dirty="0">
                <a:latin typeface="Times New Roman" panose="02020603050405020304" pitchFamily="18" charset="0"/>
                <a:cs typeface="Times New Roman" panose="02020603050405020304" pitchFamily="18" charset="0"/>
              </a:rPr>
              <a:t>Delivery of inputs to DLBM</a:t>
            </a:r>
          </a:p>
          <a:p>
            <a:pPr algn="l" rtl="0"/>
            <a:endParaRPr lang="fr-FR" dirty="0"/>
          </a:p>
        </p:txBody>
      </p:sp>
      <p:sp>
        <p:nvSpPr>
          <p:cNvPr id="4" name="Rectangle 3"/>
          <p:cNvSpPr/>
          <p:nvPr/>
        </p:nvSpPr>
        <p:spPr>
          <a:xfrm>
            <a:off x="165898" y="934159"/>
            <a:ext cx="5674374" cy="52322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r>
              <a:rPr kumimoji="0" lang="fr-FR" altLang="fr-FR" sz="24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 </a:t>
            </a:r>
            <a:r>
              <a:rPr kumimoji="0" lang="fr-FR" altLang="fr-FR"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stage: Acquisition of </a:t>
            </a:r>
            <a:r>
              <a:rPr kumimoji="0" lang="fr-FR" altLang="fr-FR"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reagent</a:t>
            </a:r>
            <a:r>
              <a:rPr kumimoji="0" lang="fr-FR" altLang="fr-FR"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endParaRPr kumimoji="0" lang="fr-FR" altLang="fr-FR"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0492" y="1600200"/>
            <a:ext cx="6021263" cy="525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re 1"/>
          <p:cNvSpPr>
            <a:spLocks noGrp="1"/>
          </p:cNvSpPr>
          <p:nvPr>
            <p:ph type="title"/>
          </p:nvPr>
        </p:nvSpPr>
        <p:spPr>
          <a:xfrm>
            <a:off x="1028075" y="350261"/>
            <a:ext cx="10902171" cy="684503"/>
          </a:xfrm>
        </p:spPr>
        <p:txBody>
          <a:bodyPr>
            <a:normAutofit/>
          </a:bodyPr>
          <a:lstStyle/>
          <a:p>
            <a:pPr algn="l"/>
            <a:r>
              <a:rPr lang="en-US" sz="3200" b="1" dirty="0">
                <a:latin typeface="Times New Roman" panose="02020603050405020304" pitchFamily="18" charset="0"/>
                <a:cs typeface="Times New Roman" panose="02020603050405020304" pitchFamily="18" charset="0"/>
              </a:rPr>
              <a:t>4.</a:t>
            </a:r>
            <a:r>
              <a:rPr lang="fr-FR" altLang="fr-FR" sz="3200" b="1" dirty="0">
                <a:latin typeface="Times New Roman" panose="02020603050405020304" pitchFamily="18" charset="0"/>
                <a:cs typeface="Times New Roman" panose="02020603050405020304" pitchFamily="18" charset="0"/>
              </a:rPr>
              <a:t> PANEL PRODUCTION AND DISTRIBUTION (2/7) </a:t>
            </a:r>
            <a:endParaRPr lang="fr-FR" sz="32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262889" y="81307"/>
            <a:ext cx="9477103" cy="461665"/>
          </a:xfrm>
          <a:prstGeom prst="rect">
            <a:avLst/>
          </a:prstGeom>
          <a:noFill/>
          <a:ln w="9525">
            <a:solidFill>
              <a:sysClr val="windowText" lastClr="0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r>
              <a:rPr kumimoji="0" lang="fr-FR" altLang="fr-FR" sz="2400" b="1" i="0" u="none" strike="noStrike" kern="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a:t>
            </a:r>
            <a:r>
              <a:rPr kumimoji="0" lang="fr-FR" altLang="fr-FR" sz="2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step: Choice and training of the panel production site </a:t>
            </a:r>
            <a:r>
              <a:rPr kumimoji="0" lang="en-US" altLang="en-US"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(3/7)</a:t>
            </a:r>
            <a:r>
              <a:rPr kumimoji="0" lang="fr-FR" altLang="fr-FR" sz="2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888" y="3240432"/>
            <a:ext cx="254476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6529" y="3240432"/>
            <a:ext cx="3617913"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2290" y="4811837"/>
            <a:ext cx="3543300" cy="1793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40794" y="3232653"/>
            <a:ext cx="2449512"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65404" y="4762400"/>
            <a:ext cx="2540000" cy="183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2888" y="4747550"/>
            <a:ext cx="2552700"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7"/>
          <p:cNvSpPr txBox="1">
            <a:spLocks noChangeArrowheads="1"/>
          </p:cNvSpPr>
          <p:nvPr/>
        </p:nvSpPr>
        <p:spPr bwMode="auto">
          <a:xfrm>
            <a:off x="295227" y="2722994"/>
            <a:ext cx="8939215" cy="461962"/>
          </a:xfrm>
          <a:prstGeom prst="rect">
            <a:avLst/>
          </a:prstGeom>
          <a:noFill/>
          <a:ln w="9525">
            <a:solidFill>
              <a:sysClr val="windowText" lastClr="0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r>
              <a:rPr kumimoji="0" lang="fr-FR" altLang="fr-FR" sz="2400" b="1" i="0" u="none" strike="noStrike" kern="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a:t>
            </a:r>
            <a:r>
              <a:rPr kumimoji="0" lang="fr-FR" altLang="fr-FR" sz="2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step: Production of panels by </a:t>
            </a:r>
            <a:r>
              <a:rPr kumimoji="0" lang="fr-FR" altLang="fr-FR" sz="24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Amref</a:t>
            </a:r>
            <a:r>
              <a:rPr kumimoji="0" lang="fr-FR" altLang="fr-FR" sz="2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the DLBM</a:t>
            </a:r>
          </a:p>
        </p:txBody>
      </p:sp>
      <p:pic>
        <p:nvPicPr>
          <p:cNvPr id="12" name="Picture 11" descr="Formation du personnel administratif et technique - SDIS 7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54279" y="1182642"/>
            <a:ext cx="2762250" cy="1427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descr="https://beta-static.fishersci.com/images/euimages/10445753_GRP_A~wl.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67542" y="1096113"/>
            <a:ext cx="1866900" cy="1268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
          <p:cNvSpPr txBox="1">
            <a:spLocks noChangeArrowheads="1"/>
          </p:cNvSpPr>
          <p:nvPr/>
        </p:nvSpPr>
        <p:spPr bwMode="auto">
          <a:xfrm>
            <a:off x="4258628" y="2964207"/>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TextBox 2"/>
          <p:cNvSpPr txBox="1">
            <a:spLocks noRot="1" noChangeAspect="1" noMove="1" noResize="1" noEditPoints="1" noAdjustHandles="1" noChangeArrowheads="1" noChangeShapeType="1" noTextEdit="1"/>
          </p:cNvSpPr>
          <p:nvPr/>
        </p:nvSpPr>
        <p:spPr>
          <a:xfrm>
            <a:off x="5881858" y="908377"/>
            <a:ext cx="834118" cy="923330"/>
          </a:xfrm>
          <a:prstGeom prst="rect">
            <a:avLst/>
          </a:prstGeom>
          <a:blipFill>
            <a:blip r:embed="rId10"/>
            <a:stretch>
              <a:fillRect/>
            </a:stretch>
          </a:blipFill>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800" b="0" i="0" u="none" strike="noStrike" kern="1200" cap="none" spc="0" normalizeH="0" baseline="0" noProof="0">
                <a:ln>
                  <a:noFill/>
                </a:ln>
                <a:noFill/>
                <a:effectLst/>
                <a:uLnTx/>
                <a:uFillTx/>
                <a:latin typeface="Arial" panose="020B0604020202020204" pitchFamily="34" charset="0"/>
                <a:ea typeface="+mn-ea"/>
                <a:cs typeface="Arial" panose="020B0604020202020204" pitchFamily="34" charset="0"/>
              </a:rPr>
              <a:t> </a:t>
            </a:r>
          </a:p>
        </p:txBody>
      </p:sp>
      <p:pic>
        <p:nvPicPr>
          <p:cNvPr id="16" name="Picture 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8615" y="1182641"/>
            <a:ext cx="1193800"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7"/>
          <p:cNvSpPr txBox="1">
            <a:spLocks noRot="1" noChangeAspect="1" noMove="1" noResize="1" noEditPoints="1" noAdjustHandles="1" noChangeArrowheads="1" noChangeShapeType="1" noTextEdit="1"/>
          </p:cNvSpPr>
          <p:nvPr/>
        </p:nvSpPr>
        <p:spPr>
          <a:xfrm>
            <a:off x="1781288" y="858642"/>
            <a:ext cx="834118" cy="923330"/>
          </a:xfrm>
          <a:prstGeom prst="rect">
            <a:avLst/>
          </a:prstGeom>
          <a:blipFill>
            <a:blip r:embed="rId12"/>
            <a:stretch>
              <a:fillRect/>
            </a:stretch>
          </a:blipFill>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800" b="0" i="0" u="none" strike="noStrike" kern="1200" cap="none" spc="0" normalizeH="0" baseline="0" noProof="0">
                <a:ln>
                  <a:noFill/>
                </a:ln>
                <a:noFill/>
                <a:effectLst/>
                <a:uLnTx/>
                <a:uFillTx/>
                <a:latin typeface="Arial" panose="020B0604020202020204" pitchFamily="34" charset="0"/>
                <a:ea typeface="+mn-ea"/>
                <a:cs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1000"/>
                                        <p:tgtEl>
                                          <p:spTgt spid="6"/>
                                        </p:tgtEl>
                                      </p:cBhvr>
                                    </p:animEffect>
                                    <p:anim calcmode="lin" valueType="num">
                                      <p:cBhvr>
                                        <p:cTn id="47" dur="1000" fill="hold"/>
                                        <p:tgtEl>
                                          <p:spTgt spid="6"/>
                                        </p:tgtEl>
                                        <p:attrNameLst>
                                          <p:attrName>ppt_x</p:attrName>
                                        </p:attrNameLst>
                                      </p:cBhvr>
                                      <p:tavLst>
                                        <p:tav tm="0">
                                          <p:val>
                                            <p:strVal val="#ppt_x"/>
                                          </p:val>
                                        </p:tav>
                                        <p:tav tm="100000">
                                          <p:val>
                                            <p:strVal val="#ppt_x"/>
                                          </p:val>
                                        </p:tav>
                                      </p:tavLst>
                                    </p:anim>
                                    <p:anim calcmode="lin" valueType="num">
                                      <p:cBhvr>
                                        <p:cTn id="48" dur="1000" fill="hold"/>
                                        <p:tgtEl>
                                          <p:spTgt spid="6"/>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anim calcmode="lin" valueType="num">
                                      <p:cBhvr>
                                        <p:cTn id="52" dur="1000" fill="hold"/>
                                        <p:tgtEl>
                                          <p:spTgt spid="10"/>
                                        </p:tgtEl>
                                        <p:attrNameLst>
                                          <p:attrName>ppt_x</p:attrName>
                                        </p:attrNameLst>
                                      </p:cBhvr>
                                      <p:tavLst>
                                        <p:tav tm="0">
                                          <p:val>
                                            <p:strVal val="#ppt_x"/>
                                          </p:val>
                                        </p:tav>
                                        <p:tav tm="100000">
                                          <p:val>
                                            <p:strVal val="#ppt_x"/>
                                          </p:val>
                                        </p:tav>
                                      </p:tavLst>
                                    </p:anim>
                                    <p:anim calcmode="lin" valueType="num">
                                      <p:cBhvr>
                                        <p:cTn id="53" dur="1000" fill="hold"/>
                                        <p:tgtEl>
                                          <p:spTgt spid="10"/>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1000"/>
                                        <p:tgtEl>
                                          <p:spTgt spid="7"/>
                                        </p:tgtEl>
                                      </p:cBhvr>
                                    </p:animEffect>
                                    <p:anim calcmode="lin" valueType="num">
                                      <p:cBhvr>
                                        <p:cTn id="57" dur="1000" fill="hold"/>
                                        <p:tgtEl>
                                          <p:spTgt spid="7"/>
                                        </p:tgtEl>
                                        <p:attrNameLst>
                                          <p:attrName>ppt_x</p:attrName>
                                        </p:attrNameLst>
                                      </p:cBhvr>
                                      <p:tavLst>
                                        <p:tav tm="0">
                                          <p:val>
                                            <p:strVal val="#ppt_x"/>
                                          </p:val>
                                        </p:tav>
                                        <p:tav tm="100000">
                                          <p:val>
                                            <p:strVal val="#ppt_x"/>
                                          </p:val>
                                        </p:tav>
                                      </p:tavLst>
                                    </p:anim>
                                    <p:anim calcmode="lin" valueType="num">
                                      <p:cBhvr>
                                        <p:cTn id="5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fade">
                                      <p:cBhvr>
                                        <p:cTn id="63" dur="1000"/>
                                        <p:tgtEl>
                                          <p:spTgt spid="5"/>
                                        </p:tgtEl>
                                      </p:cBhvr>
                                    </p:animEffect>
                                    <p:anim calcmode="lin" valueType="num">
                                      <p:cBhvr>
                                        <p:cTn id="64" dur="1000" fill="hold"/>
                                        <p:tgtEl>
                                          <p:spTgt spid="5"/>
                                        </p:tgtEl>
                                        <p:attrNameLst>
                                          <p:attrName>ppt_x</p:attrName>
                                        </p:attrNameLst>
                                      </p:cBhvr>
                                      <p:tavLst>
                                        <p:tav tm="0">
                                          <p:val>
                                            <p:strVal val="#ppt_x"/>
                                          </p:val>
                                        </p:tav>
                                        <p:tav tm="100000">
                                          <p:val>
                                            <p:strVal val="#ppt_x"/>
                                          </p:val>
                                        </p:tav>
                                      </p:tavLst>
                                    </p:anim>
                                    <p:anim calcmode="lin" valueType="num">
                                      <p:cBhvr>
                                        <p:cTn id="65" dur="1000" fill="hold"/>
                                        <p:tgtEl>
                                          <p:spTgt spid="5"/>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fade">
                                      <p:cBhvr>
                                        <p:cTn id="68" dur="1000"/>
                                        <p:tgtEl>
                                          <p:spTgt spid="8"/>
                                        </p:tgtEl>
                                      </p:cBhvr>
                                    </p:animEffect>
                                    <p:anim calcmode="lin" valueType="num">
                                      <p:cBhvr>
                                        <p:cTn id="69" dur="1000" fill="hold"/>
                                        <p:tgtEl>
                                          <p:spTgt spid="8"/>
                                        </p:tgtEl>
                                        <p:attrNameLst>
                                          <p:attrName>ppt_x</p:attrName>
                                        </p:attrNameLst>
                                      </p:cBhvr>
                                      <p:tavLst>
                                        <p:tav tm="0">
                                          <p:val>
                                            <p:strVal val="#ppt_x"/>
                                          </p:val>
                                        </p:tav>
                                        <p:tav tm="100000">
                                          <p:val>
                                            <p:strVal val="#ppt_x"/>
                                          </p:val>
                                        </p:tav>
                                      </p:tavLst>
                                    </p:anim>
                                    <p:anim calcmode="lin" valueType="num">
                                      <p:cBhvr>
                                        <p:cTn id="70" dur="1000" fill="hold"/>
                                        <p:tgtEl>
                                          <p:spTgt spid="8"/>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fade">
                                      <p:cBhvr>
                                        <p:cTn id="73" dur="1000"/>
                                        <p:tgtEl>
                                          <p:spTgt spid="9"/>
                                        </p:tgtEl>
                                      </p:cBhvr>
                                    </p:animEffect>
                                    <p:anim calcmode="lin" valueType="num">
                                      <p:cBhvr>
                                        <p:cTn id="74" dur="1000" fill="hold"/>
                                        <p:tgtEl>
                                          <p:spTgt spid="9"/>
                                        </p:tgtEl>
                                        <p:attrNameLst>
                                          <p:attrName>ppt_x</p:attrName>
                                        </p:attrNameLst>
                                      </p:cBhvr>
                                      <p:tavLst>
                                        <p:tav tm="0">
                                          <p:val>
                                            <p:strVal val="#ppt_x"/>
                                          </p:val>
                                        </p:tav>
                                        <p:tav tm="100000">
                                          <p:val>
                                            <p:strVal val="#ppt_x"/>
                                          </p:val>
                                        </p:tav>
                                      </p:tavLst>
                                    </p:anim>
                                    <p:anim calcmode="lin" valueType="num">
                                      <p:cBhvr>
                                        <p:cTn id="7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40818AD-721C-456E-69E2-644C18DC6465}"/>
              </a:ext>
            </a:extLst>
          </p:cNvPr>
          <p:cNvPicPr>
            <a:picLocks noChangeAspect="1"/>
          </p:cNvPicPr>
          <p:nvPr/>
        </p:nvPicPr>
        <p:blipFill rotWithShape="1">
          <a:blip r:embed="rId2">
            <a:duotone>
              <a:schemeClr val="bg2">
                <a:shade val="45000"/>
                <a:satMod val="135000"/>
              </a:schemeClr>
              <a:prstClr val="white"/>
            </a:duotone>
          </a:blip>
          <a:srcRect t="9091" r="9091"/>
          <a:stretch/>
        </p:blipFill>
        <p:spPr>
          <a:xfrm>
            <a:off x="20" y="10"/>
            <a:ext cx="12191980" cy="6857990"/>
          </a:xfrm>
          <a:prstGeom prst="rect">
            <a:avLst/>
          </a:prstGeom>
        </p:spPr>
      </p:pic>
      <p:sp>
        <p:nvSpPr>
          <p:cNvPr id="14" name="Rectangle 13">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3B22D0-47C6-FEF4-1604-A92F699B5DD2}"/>
              </a:ext>
            </a:extLst>
          </p:cNvPr>
          <p:cNvSpPr>
            <a:spLocks noGrp="1"/>
          </p:cNvSpPr>
          <p:nvPr>
            <p:ph type="title"/>
          </p:nvPr>
        </p:nvSpPr>
        <p:spPr>
          <a:xfrm>
            <a:off x="838200" y="365125"/>
            <a:ext cx="10515600" cy="1325563"/>
          </a:xfrm>
        </p:spPr>
        <p:txBody>
          <a:bodyPr>
            <a:normAutofit/>
          </a:bodyPr>
          <a:lstStyle/>
          <a:p>
            <a:r>
              <a:rPr lang="en-US" dirty="0">
                <a:latin typeface="Times New Roman" panose="02020603050405020304" pitchFamily="18" charset="0"/>
                <a:cs typeface="Times New Roman" panose="02020603050405020304" pitchFamily="18" charset="0"/>
              </a:rPr>
              <a:t>Background 1/2</a:t>
            </a:r>
            <a:endParaRPr lang="en-GH" dirty="0">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71CC2DF1-6094-6A48-8AFC-EB2D559ECCFE}"/>
              </a:ext>
            </a:extLst>
          </p:cNvPr>
          <p:cNvSpPr>
            <a:spLocks noGrp="1"/>
          </p:cNvSpPr>
          <p:nvPr>
            <p:ph type="dt" sz="half" idx="10"/>
          </p:nvPr>
        </p:nvSpPr>
        <p:spPr>
          <a:xfrm>
            <a:off x="838200" y="6356350"/>
            <a:ext cx="2743200" cy="365125"/>
          </a:xfrm>
        </p:spPr>
        <p:txBody>
          <a:bodyPr>
            <a:normAutofit/>
          </a:bodyPr>
          <a:lstStyle/>
          <a:p>
            <a:pPr>
              <a:spcAft>
                <a:spcPts val="600"/>
              </a:spcAft>
            </a:pPr>
            <a:fld id="{1C5B79B8-588B-438C-81B8-E9868EE7CCEB}" type="datetime1">
              <a:rPr lang="en-US" smtClean="0"/>
              <a:pPr>
                <a:spcAft>
                  <a:spcPts val="600"/>
                </a:spcAft>
              </a:pPr>
              <a:t>6/4/2024</a:t>
            </a:fld>
            <a:endParaRPr lang="en-US"/>
          </a:p>
        </p:txBody>
      </p:sp>
      <p:sp>
        <p:nvSpPr>
          <p:cNvPr id="5" name="Footer Placeholder 4">
            <a:extLst>
              <a:ext uri="{FF2B5EF4-FFF2-40B4-BE49-F238E27FC236}">
                <a16:creationId xmlns:a16="http://schemas.microsoft.com/office/drawing/2014/main" id="{520452F9-813E-13EB-D563-51D001F41641}"/>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RTCQI WORKSHOP</a:t>
            </a:r>
          </a:p>
        </p:txBody>
      </p:sp>
      <p:sp>
        <p:nvSpPr>
          <p:cNvPr id="6" name="Slide Number Placeholder 5">
            <a:extLst>
              <a:ext uri="{FF2B5EF4-FFF2-40B4-BE49-F238E27FC236}">
                <a16:creationId xmlns:a16="http://schemas.microsoft.com/office/drawing/2014/main" id="{98B70E71-831B-8042-FD6B-479618B05761}"/>
              </a:ext>
            </a:extLst>
          </p:cNvPr>
          <p:cNvSpPr>
            <a:spLocks noGrp="1"/>
          </p:cNvSpPr>
          <p:nvPr>
            <p:ph type="sldNum" sz="quarter" idx="12"/>
          </p:nvPr>
        </p:nvSpPr>
        <p:spPr>
          <a:xfrm>
            <a:off x="8610600" y="6356350"/>
            <a:ext cx="2743200" cy="365125"/>
          </a:xfrm>
        </p:spPr>
        <p:txBody>
          <a:bodyPr>
            <a:normAutofit/>
          </a:bodyPr>
          <a:lstStyle/>
          <a:p>
            <a:pPr>
              <a:spcAft>
                <a:spcPts val="600"/>
              </a:spcAft>
            </a:pPr>
            <a:fld id="{453BBF43-071C-462E-8874-A340852CC3BC}" type="slidenum">
              <a:rPr lang="en-US" smtClean="0"/>
              <a:pPr>
                <a:spcAft>
                  <a:spcPts val="600"/>
                </a:spcAft>
              </a:pPr>
              <a:t>3</a:t>
            </a:fld>
            <a:endParaRPr lang="en-US"/>
          </a:p>
        </p:txBody>
      </p:sp>
      <p:graphicFrame>
        <p:nvGraphicFramePr>
          <p:cNvPr id="8" name="Content Placeholder 2">
            <a:extLst>
              <a:ext uri="{FF2B5EF4-FFF2-40B4-BE49-F238E27FC236}">
                <a16:creationId xmlns:a16="http://schemas.microsoft.com/office/drawing/2014/main" id="{7871A2B5-D4EA-D2EA-3E4C-3651711AAA09}"/>
              </a:ext>
            </a:extLst>
          </p:cNvPr>
          <p:cNvGraphicFramePr>
            <a:graphicFrameLocks noGrp="1"/>
          </p:cNvGraphicFramePr>
          <p:nvPr>
            <p:ph idx="1"/>
            <p:extLst>
              <p:ext uri="{D42A27DB-BD31-4B8C-83A1-F6EECF244321}">
                <p14:modId xmlns:p14="http://schemas.microsoft.com/office/powerpoint/2010/main" val="3069558817"/>
              </p:ext>
            </p:extLst>
          </p:nvPr>
        </p:nvGraphicFramePr>
        <p:xfrm>
          <a:off x="668867" y="15081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597763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50" y="92737"/>
            <a:ext cx="10802600" cy="862484"/>
          </a:xfrm>
        </p:spPr>
        <p:txBody>
          <a:bodyPr>
            <a:noAutofit/>
          </a:bodyPr>
          <a:lstStyle/>
          <a:p>
            <a:pPr lvl="0" eaLnBrk="0" fontAlgn="base" hangingPunct="0">
              <a:lnSpc>
                <a:spcPct val="100000"/>
              </a:lnSpc>
              <a:spcAft>
                <a:spcPct val="0"/>
              </a:spcAft>
            </a:pPr>
            <a:r>
              <a:rPr lang="fr-FR" altLang="fr-FR" sz="2400" b="1" cap="none" dirty="0">
                <a:solidFill>
                  <a:prstClr val="black"/>
                </a:solidFill>
                <a:latin typeface="Times New Roman" panose="02020603050405020304" pitchFamily="18" charset="0"/>
                <a:ea typeface="+mn-ea"/>
                <a:cs typeface="Times New Roman" panose="02020603050405020304" pitchFamily="18" charset="0"/>
              </a:rPr>
              <a:t>6</a:t>
            </a:r>
            <a:r>
              <a:rPr lang="fr-FR" altLang="fr-FR" sz="2400" b="1" cap="none" baseline="30000" dirty="0">
                <a:solidFill>
                  <a:prstClr val="black"/>
                </a:solidFill>
                <a:latin typeface="Times New Roman" panose="02020603050405020304" pitchFamily="18" charset="0"/>
                <a:ea typeface="+mn-ea"/>
                <a:cs typeface="Times New Roman" panose="02020603050405020304" pitchFamily="18" charset="0"/>
              </a:rPr>
              <a:t>th</a:t>
            </a:r>
            <a:r>
              <a:rPr lang="fr-FR" altLang="fr-FR" sz="2400" b="1" cap="none" dirty="0">
                <a:solidFill>
                  <a:prstClr val="black"/>
                </a:solidFill>
                <a:latin typeface="Times New Roman" panose="02020603050405020304" pitchFamily="18" charset="0"/>
                <a:ea typeface="+mn-ea"/>
                <a:cs typeface="Times New Roman" panose="02020603050405020304" pitchFamily="18" charset="0"/>
              </a:rPr>
              <a:t>step Development of Instructions and feedback </a:t>
            </a:r>
            <a:r>
              <a:rPr lang="fr-FR" altLang="fr-FR" sz="2400" b="1" cap="none" dirty="0" err="1">
                <a:solidFill>
                  <a:prstClr val="black"/>
                </a:solidFill>
                <a:latin typeface="Times New Roman" panose="02020603050405020304" pitchFamily="18" charset="0"/>
                <a:ea typeface="+mn-ea"/>
                <a:cs typeface="Times New Roman" panose="02020603050405020304" pitchFamily="18" charset="0"/>
              </a:rPr>
              <a:t>sheet</a:t>
            </a:r>
            <a:r>
              <a:rPr lang="fr-FR" altLang="fr-FR" sz="2400" b="1" cap="none" dirty="0">
                <a:solidFill>
                  <a:prstClr val="black"/>
                </a:solidFill>
                <a:latin typeface="Times New Roman" panose="02020603050405020304" pitchFamily="18" charset="0"/>
                <a:ea typeface="+mn-ea"/>
                <a:cs typeface="Times New Roman" panose="02020603050405020304" pitchFamily="18" charset="0"/>
              </a:rPr>
              <a:t> </a:t>
            </a:r>
            <a:r>
              <a:rPr lang="fr-FR" altLang="fr-FR" sz="2400" b="1" cap="none" dirty="0" err="1">
                <a:solidFill>
                  <a:prstClr val="black"/>
                </a:solidFill>
                <a:latin typeface="Times New Roman" panose="02020603050405020304" pitchFamily="18" charset="0"/>
                <a:ea typeface="+mn-ea"/>
                <a:cs typeface="Times New Roman" panose="02020603050405020304" pitchFamily="18" charset="0"/>
              </a:rPr>
              <a:t>results</a:t>
            </a:r>
            <a:r>
              <a:rPr lang="fr-FR" altLang="fr-FR" sz="2400" b="1" cap="none" dirty="0">
                <a:solidFill>
                  <a:prstClr val="black"/>
                </a:solidFill>
                <a:latin typeface="Times New Roman" panose="02020603050405020304" pitchFamily="18" charset="0"/>
                <a:ea typeface="+mn-ea"/>
                <a:cs typeface="Times New Roman" panose="02020603050405020304" pitchFamily="18" charset="0"/>
              </a:rPr>
              <a:t> that will accompany the panels </a:t>
            </a:r>
            <a:r>
              <a:rPr lang="en-US" altLang="en-US" sz="2400" b="1" kern="0" dirty="0">
                <a:solidFill>
                  <a:srgbClr val="000000"/>
                </a:solidFill>
                <a:latin typeface="Times New Roman" panose="02020603050405020304" pitchFamily="18" charset="0"/>
                <a:cs typeface="Times New Roman" panose="02020603050405020304" pitchFamily="18" charset="0"/>
              </a:rPr>
              <a:t>(4/7) </a:t>
            </a:r>
            <a:endParaRPr lang="fr-FR" altLang="fr-FR" sz="2400" b="1" cap="none" dirty="0">
              <a:solidFill>
                <a:prstClr val="black"/>
              </a:solidFill>
              <a:latin typeface="Times New Roman" panose="02020603050405020304" pitchFamily="18" charset="0"/>
              <a:ea typeface="+mn-ea"/>
              <a:cs typeface="Times New Roman" panose="02020603050405020304" pitchFamily="18" charset="0"/>
            </a:endParaRPr>
          </a:p>
        </p:txBody>
      </p:sp>
      <p:pic>
        <p:nvPicPr>
          <p:cNvPr id="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785" y="1112625"/>
            <a:ext cx="4674870" cy="5380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2592" y="1112625"/>
            <a:ext cx="4249347" cy="5296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087483" y="6409433"/>
            <a:ext cx="2052921" cy="52322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Protocol</a:t>
            </a:r>
          </a:p>
        </p:txBody>
      </p:sp>
      <p:sp>
        <p:nvSpPr>
          <p:cNvPr id="8" name="Rectangle 7"/>
          <p:cNvSpPr/>
          <p:nvPr/>
        </p:nvSpPr>
        <p:spPr>
          <a:xfrm>
            <a:off x="8678637" y="6334780"/>
            <a:ext cx="2425880" cy="52322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Instruction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8844" y="288134"/>
            <a:ext cx="11552464" cy="873418"/>
          </a:xfrm>
        </p:spPr>
        <p:txBody>
          <a:bodyPr/>
          <a:lstStyle/>
          <a:p>
            <a:pPr algn="l"/>
            <a:r>
              <a:rPr lang="fr-FR" altLang="fr-FR" sz="2400" b="1" cap="none" dirty="0">
                <a:solidFill>
                  <a:prstClr val="black"/>
                </a:solidFill>
                <a:latin typeface="Times New Roman" panose="02020603050405020304" pitchFamily="18" charset="0"/>
                <a:ea typeface="+mn-ea"/>
                <a:cs typeface="Times New Roman" panose="02020603050405020304" pitchFamily="18" charset="0"/>
              </a:rPr>
              <a:t>7</a:t>
            </a:r>
            <a:r>
              <a:rPr lang="fr-FR" altLang="fr-FR" sz="2400" b="1" cap="none" baseline="30000" dirty="0">
                <a:solidFill>
                  <a:prstClr val="black"/>
                </a:solidFill>
                <a:latin typeface="Times New Roman" panose="02020603050405020304" pitchFamily="18" charset="0"/>
                <a:ea typeface="+mn-ea"/>
                <a:cs typeface="Times New Roman" panose="02020603050405020304" pitchFamily="18" charset="0"/>
              </a:rPr>
              <a:t>th</a:t>
            </a:r>
            <a:r>
              <a:rPr lang="fr-FR" altLang="fr-FR" sz="2400" b="1" cap="none" dirty="0">
                <a:solidFill>
                  <a:prstClr val="black"/>
                </a:solidFill>
                <a:latin typeface="Times New Roman" panose="02020603050405020304" pitchFamily="18" charset="0"/>
                <a:ea typeface="+mn-ea"/>
                <a:cs typeface="Times New Roman" panose="02020603050405020304" pitchFamily="18" charset="0"/>
              </a:rPr>
              <a:t>step: Training testers on panel use and submission of EQA </a:t>
            </a:r>
            <a:r>
              <a:rPr lang="fr-FR" altLang="fr-FR" sz="2400" b="1" cap="none" dirty="0" err="1">
                <a:solidFill>
                  <a:prstClr val="black"/>
                </a:solidFill>
                <a:latin typeface="Times New Roman" panose="02020603050405020304" pitchFamily="18" charset="0"/>
                <a:ea typeface="+mn-ea"/>
                <a:cs typeface="Times New Roman" panose="02020603050405020304" pitchFamily="18" charset="0"/>
              </a:rPr>
              <a:t>results</a:t>
            </a:r>
            <a:r>
              <a:rPr lang="fr-FR" altLang="fr-FR" sz="2400" b="1" cap="none" dirty="0">
                <a:solidFill>
                  <a:prstClr val="black"/>
                </a:solidFill>
                <a:latin typeface="Times New Roman" panose="02020603050405020304" pitchFamily="18" charset="0"/>
                <a:ea typeface="+mn-ea"/>
                <a:cs typeface="Times New Roman" panose="02020603050405020304" pitchFamily="18" charset="0"/>
              </a:rPr>
              <a:t> </a:t>
            </a:r>
            <a:r>
              <a:rPr lang="en-US" altLang="en-US" sz="2400" b="1" kern="0" dirty="0">
                <a:solidFill>
                  <a:srgbClr val="000000"/>
                </a:solidFill>
                <a:latin typeface="Times New Roman" panose="02020603050405020304" pitchFamily="18" charset="0"/>
                <a:cs typeface="Times New Roman" panose="02020603050405020304" pitchFamily="18" charset="0"/>
              </a:rPr>
              <a:t>(5/7) </a:t>
            </a:r>
            <a:endParaRPr lang="fr-FR" dirty="0"/>
          </a:p>
        </p:txBody>
      </p:sp>
      <p:pic>
        <p:nvPicPr>
          <p:cNvPr id="4" name="image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1578" y="1076960"/>
            <a:ext cx="2532062"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3.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1778" y="1076960"/>
            <a:ext cx="2717800" cy="1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7328" y="4777423"/>
            <a:ext cx="3033712"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4828" y="1076960"/>
            <a:ext cx="3128962"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9040" y="4721860"/>
            <a:ext cx="2425700"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8128" y="2927985"/>
            <a:ext cx="2717800"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30078" y="2918460"/>
            <a:ext cx="3033712"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96778" y="4777423"/>
            <a:ext cx="2767012" cy="168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42035" y="340136"/>
            <a:ext cx="6407902" cy="707363"/>
          </a:xfrm>
        </p:spPr>
        <p:txBody>
          <a:bodyPr>
            <a:normAutofit/>
          </a:bodyPr>
          <a:lstStyle/>
          <a:p>
            <a:pPr algn="l"/>
            <a:r>
              <a:rPr lang="fr-FR" altLang="fr-FR" sz="2400" b="1" cap="none" dirty="0">
                <a:solidFill>
                  <a:prstClr val="black"/>
                </a:solidFill>
                <a:latin typeface="Times New Roman" panose="02020603050405020304" pitchFamily="18" charset="0"/>
                <a:ea typeface="+mn-ea"/>
                <a:cs typeface="Times New Roman" panose="02020603050405020304" pitchFamily="18" charset="0"/>
              </a:rPr>
              <a:t>8</a:t>
            </a:r>
            <a:r>
              <a:rPr lang="fr-FR" altLang="fr-FR" sz="2400" b="1" cap="none" baseline="30000" dirty="0">
                <a:solidFill>
                  <a:prstClr val="black"/>
                </a:solidFill>
                <a:latin typeface="Times New Roman" panose="02020603050405020304" pitchFamily="18" charset="0"/>
                <a:ea typeface="+mn-ea"/>
                <a:cs typeface="Times New Roman" panose="02020603050405020304" pitchFamily="18" charset="0"/>
              </a:rPr>
              <a:t>th</a:t>
            </a:r>
            <a:r>
              <a:rPr lang="fr-FR" altLang="fr-FR" sz="2400" b="1" cap="none" dirty="0">
                <a:solidFill>
                  <a:prstClr val="black"/>
                </a:solidFill>
                <a:latin typeface="Times New Roman" panose="02020603050405020304" pitchFamily="18" charset="0"/>
                <a:ea typeface="+mn-ea"/>
                <a:cs typeface="Times New Roman" panose="02020603050405020304" pitchFamily="18" charset="0"/>
              </a:rPr>
              <a:t>stage: Reception and analysis of </a:t>
            </a:r>
            <a:r>
              <a:rPr lang="fr-FR" altLang="fr-FR" sz="2400" b="1" cap="none" dirty="0" err="1">
                <a:solidFill>
                  <a:prstClr val="black"/>
                </a:solidFill>
                <a:latin typeface="Times New Roman" panose="02020603050405020304" pitchFamily="18" charset="0"/>
                <a:ea typeface="+mn-ea"/>
                <a:cs typeface="Times New Roman" panose="02020603050405020304" pitchFamily="18" charset="0"/>
              </a:rPr>
              <a:t>results</a:t>
            </a:r>
            <a:r>
              <a:rPr lang="fr-FR" altLang="fr-FR" sz="2400" b="1" cap="none" dirty="0">
                <a:solidFill>
                  <a:prstClr val="black"/>
                </a:solidFill>
                <a:latin typeface="Times New Roman" panose="02020603050405020304" pitchFamily="18" charset="0"/>
                <a:ea typeface="+mn-ea"/>
                <a:cs typeface="Times New Roman" panose="02020603050405020304" pitchFamily="18" charset="0"/>
              </a:rPr>
              <a:t> </a:t>
            </a:r>
            <a:r>
              <a:rPr lang="en-US" altLang="en-US" sz="2700" b="1" kern="0" dirty="0">
                <a:solidFill>
                  <a:srgbClr val="000000"/>
                </a:solidFill>
                <a:latin typeface="Times New Roman" panose="02020603050405020304" pitchFamily="18" charset="0"/>
                <a:cs typeface="Times New Roman" panose="02020603050405020304" pitchFamily="18" charset="0"/>
              </a:rPr>
              <a:t>(6/7) </a:t>
            </a:r>
            <a:endParaRPr lang="fr-FR" sz="2700" dirty="0"/>
          </a:p>
        </p:txBody>
      </p:sp>
      <p:sp>
        <p:nvSpPr>
          <p:cNvPr id="4" name="TextBox 2"/>
          <p:cNvSpPr txBox="1">
            <a:spLocks noChangeArrowheads="1"/>
          </p:cNvSpPr>
          <p:nvPr/>
        </p:nvSpPr>
        <p:spPr bwMode="auto">
          <a:xfrm>
            <a:off x="109538" y="2635250"/>
            <a:ext cx="8924925" cy="430213"/>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a:t>
            </a:r>
            <a:r>
              <a:rPr kumimoji="0" lang="fr-FR" altLang="fr-FR" sz="22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a:t>
            </a:r>
            <a:r>
              <a:rPr kumimoji="0" lang="fr-FR" alt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stage:</a:t>
            </a:r>
            <a:r>
              <a:rPr kumimoji="0" lang="fr-FR" altLang="fr-FR"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Design of the results feedback sheet for participants</a:t>
            </a:r>
          </a:p>
        </p:txBody>
      </p:sp>
      <p:sp>
        <p:nvSpPr>
          <p:cNvPr id="5" name="TextBox 2"/>
          <p:cNvSpPr txBox="1">
            <a:spLocks noChangeArrowheads="1"/>
          </p:cNvSpPr>
          <p:nvPr/>
        </p:nvSpPr>
        <p:spPr bwMode="auto">
          <a:xfrm>
            <a:off x="109538" y="3198813"/>
            <a:ext cx="111680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feedback form was developed by the team</a:t>
            </a:r>
            <a:r>
              <a:rPr kumimoji="0" lang="fr-FR" altLang="fr-FR"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Amref</a:t>
            </a:r>
            <a:r>
              <a:rPr kumimoji="0" lang="fr-FR" alt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drawing inspiration from the results sheet of</a:t>
            </a:r>
            <a:r>
              <a:rPr kumimoji="0" lang="fr-FR" altLang="fr-FR"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Amref</a:t>
            </a:r>
            <a:r>
              <a:rPr kumimoji="0" lang="fr-FR" alt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Kenya and the file</a:t>
            </a:r>
            <a:r>
              <a:rPr kumimoji="0" lang="fr-FR" altLang="fr-FR"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HuQAS</a:t>
            </a:r>
            <a:endParaRPr kumimoji="0" lang="fr-FR" alt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2322" y="3896387"/>
            <a:ext cx="31146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152" y="3896387"/>
            <a:ext cx="4461510" cy="2849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6554" y="5211362"/>
            <a:ext cx="3875818" cy="1544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
          <p:cNvSpPr txBox="1">
            <a:spLocks noChangeArrowheads="1"/>
          </p:cNvSpPr>
          <p:nvPr/>
        </p:nvSpPr>
        <p:spPr bwMode="auto">
          <a:xfrm>
            <a:off x="109538" y="984250"/>
            <a:ext cx="6284912"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marR="0" lvl="0" indent="-285750" algn="l" defTabSz="914400" rtl="0" eaLnBrk="0" fontAlgn="base" latinLnBrk="0" hangingPunct="0">
              <a:lnSpc>
                <a:spcPct val="150000"/>
              </a:lnSpc>
              <a:spcBef>
                <a:spcPct val="0"/>
              </a:spcBef>
              <a:spcAft>
                <a:spcPct val="0"/>
              </a:spcAft>
              <a:buClrTx/>
              <a:buSzTx/>
              <a:buFontTx/>
              <a:buChar char="-"/>
              <a:tabLst/>
              <a:defRPr/>
            </a:pPr>
            <a:r>
              <a:rPr kumimoji="0" lang="fr-FR" altLang="fr-F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Results sent in photo/PDF by email and by WhatsApp/Mail (DLBM or</a:t>
            </a:r>
            <a:r>
              <a:rPr kumimoji="0" lang="fr-FR" altLang="fr-FR"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Amref</a:t>
            </a:r>
            <a:r>
              <a:rPr kumimoji="0" lang="fr-FR" altLang="fr-F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285750" marR="0" lvl="0" indent="-285750" algn="l" defTabSz="914400" rtl="0" eaLnBrk="0" fontAlgn="base" latinLnBrk="0" hangingPunct="0">
              <a:lnSpc>
                <a:spcPct val="150000"/>
              </a:lnSpc>
              <a:spcBef>
                <a:spcPct val="0"/>
              </a:spcBef>
              <a:spcAft>
                <a:spcPct val="0"/>
              </a:spcAft>
              <a:buClrTx/>
              <a:buSzTx/>
              <a:buFontTx/>
              <a:buChar char="-"/>
              <a:tabLst/>
              <a:defRPr/>
            </a:pPr>
            <a:r>
              <a:rPr kumimoji="0" lang="fr-FR" altLang="fr-F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Manual analysis with</a:t>
            </a:r>
            <a:r>
              <a:rPr kumimoji="0" lang="fr-FR" altLang="fr-FR"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excel</a:t>
            </a:r>
            <a:r>
              <a:rPr kumimoji="0" lang="fr-FR" altLang="fr-F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Non-basic use</a:t>
            </a:r>
          </a:p>
          <a:p>
            <a:pPr marL="285750" marR="0" lvl="0" indent="-285750" algn="l" defTabSz="914400" rtl="0" eaLnBrk="0" fontAlgn="base" latinLnBrk="0" hangingPunct="0">
              <a:lnSpc>
                <a:spcPct val="150000"/>
              </a:lnSpc>
              <a:spcBef>
                <a:spcPct val="0"/>
              </a:spcBef>
              <a:spcAft>
                <a:spcPct val="0"/>
              </a:spcAft>
              <a:buClrTx/>
              <a:buSzTx/>
              <a:buFontTx/>
              <a:buChar char="-"/>
              <a:tabLst/>
              <a:defRPr/>
            </a:pPr>
            <a:r>
              <a:rPr kumimoji="0" lang="fr-FR" altLang="fr-F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Codification</a:t>
            </a:r>
          </a:p>
        </p:txBody>
      </p:sp>
      <p:pic>
        <p:nvPicPr>
          <p:cNvPr id="10" name="Picture 11" descr="https://thumbs.dreamstime.com/z/signe-de-difficult%C3%A9-113692906.jpg?ct=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97190" y="920910"/>
            <a:ext cx="2547938" cy="169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130627" y="924143"/>
            <a:ext cx="6926040" cy="400110"/>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a:t>
            </a:r>
            <a:r>
              <a:rPr kumimoji="0" lang="fr-FR" altLang="fr-FR" sz="20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a:t>
            </a:r>
            <a:r>
              <a:rPr kumimoji="0" lang="fr-FR" alt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step Printing and validation of </a:t>
            </a:r>
            <a:r>
              <a:rPr kumimoji="0" lang="fr-FR" altLang="fr-FR"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results</a:t>
            </a:r>
            <a:r>
              <a:rPr kumimoji="0" lang="fr-FR" alt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by the DLBM </a:t>
            </a: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(7/7)</a:t>
            </a:r>
            <a:endParaRPr kumimoji="0" lang="fr-FR" alt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2"/>
          <p:cNvSpPr txBox="1">
            <a:spLocks noChangeArrowheads="1"/>
          </p:cNvSpPr>
          <p:nvPr/>
        </p:nvSpPr>
        <p:spPr bwMode="auto">
          <a:xfrm>
            <a:off x="130627" y="3234191"/>
            <a:ext cx="6926040" cy="708025"/>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a:t>
            </a:r>
            <a:r>
              <a:rPr kumimoji="0" lang="fr-FR" altLang="fr-FR" sz="20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a:t>
            </a:r>
            <a:r>
              <a:rPr kumimoji="0" lang="fr-FR" alt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Individual scanning and sending of all results to participants</a:t>
            </a:r>
          </a:p>
        </p:txBody>
      </p:sp>
      <p:sp>
        <p:nvSpPr>
          <p:cNvPr id="6" name="TextBox 2"/>
          <p:cNvSpPr txBox="1">
            <a:spLocks noChangeArrowheads="1"/>
          </p:cNvSpPr>
          <p:nvPr/>
        </p:nvSpPr>
        <p:spPr bwMode="auto">
          <a:xfrm>
            <a:off x="130628" y="5273312"/>
            <a:ext cx="6926039" cy="400110"/>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12</a:t>
            </a:r>
            <a:r>
              <a:rPr kumimoji="0" lang="fr-FR" altLang="fr-FR" sz="2000" b="1" i="0" u="none" strike="noStrike" kern="1200" cap="none" spc="0" normalizeH="0" baseline="30000" noProof="0">
                <a:ln>
                  <a:noFill/>
                </a:ln>
                <a:solidFill>
                  <a:prstClr val="black"/>
                </a:solidFill>
                <a:effectLst/>
                <a:uLnTx/>
                <a:uFillTx/>
                <a:latin typeface="Times New Roman" panose="02020603050405020304" pitchFamily="18" charset="0"/>
                <a:ea typeface="+mn-ea"/>
                <a:cs typeface="Times New Roman" panose="02020603050405020304" pitchFamily="18" charset="0"/>
              </a:rPr>
              <a:t>th</a:t>
            </a:r>
            <a:r>
              <a:rPr kumimoji="0" lang="fr-FR" altLang="fr-FR"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Restitution of results and discussions for improvement</a:t>
            </a:r>
          </a:p>
        </p:txBody>
      </p:sp>
      <p:pic>
        <p:nvPicPr>
          <p:cNvPr id="7" name="Picture 6" descr="Scanner P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7855" y="2705100"/>
            <a:ext cx="15462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PSD rendu 3d de logo whatsap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82418" y="2705100"/>
            <a:ext cx="26003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Icône Ligne Présentation Signe Réunion D'affaires Symbole Conférence  Élément Conception Vecteur par ©Blankstock 37059759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0793" y="4919639"/>
            <a:ext cx="4114800" cy="162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4"/>
          <p:cNvGrpSpPr/>
          <p:nvPr/>
        </p:nvGrpSpPr>
        <p:grpSpPr bwMode="auto">
          <a:xfrm>
            <a:off x="7436168" y="715181"/>
            <a:ext cx="4289425" cy="1606550"/>
            <a:chOff x="304800" y="1190625"/>
            <a:chExt cx="5638800" cy="4762500"/>
          </a:xfrm>
        </p:grpSpPr>
        <p:pic>
          <p:nvPicPr>
            <p:cNvPr id="12" name="Picture 4" descr="Saisie traitement impression fini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190625"/>
              <a:ext cx="56388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Icône De Validation Des Résultats élément Simple De La Collection De  Croissance Des Entreprises Icône De Validation Des Résultats Créatifs Pour  Les Modèles De Conception Web, Les Infographies Et Plus Encore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0400" y="3439886"/>
              <a:ext cx="2514600" cy="222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746" name="Chart 3"/>
          <p:cNvGraphicFramePr/>
          <p:nvPr/>
        </p:nvGraphicFramePr>
        <p:xfrm>
          <a:off x="1986757" y="1008897"/>
          <a:ext cx="8255000" cy="4306887"/>
        </p:xfrm>
        <a:graphic>
          <a:graphicData uri="http://schemas.openxmlformats.org/presentationml/2006/ole">
            <mc:AlternateContent xmlns:mc="http://schemas.openxmlformats.org/markup-compatibility/2006">
              <mc:Choice xmlns:v="urn:schemas-microsoft-com:vml" Requires="v">
                <p:oleObj r:id="rId2" imgW="8260080" imgH="4090670" progId="Excel.Chart.8">
                  <p:embed/>
                </p:oleObj>
              </mc:Choice>
              <mc:Fallback>
                <p:oleObj r:id="rId2" imgW="8260080" imgH="4090670" progId="Excel.Chart.8">
                  <p:embed/>
                  <p:pic>
                    <p:nvPicPr>
                      <p:cNvPr id="31746" name="Chart 3"/>
                      <p:cNvPicPr/>
                      <p:nvPr/>
                    </p:nvPicPr>
                    <p:blipFill>
                      <a:blip r:embed="rId3"/>
                      <a:stretch>
                        <a:fillRect/>
                      </a:stretch>
                    </p:blipFill>
                    <p:spPr>
                      <a:xfrm>
                        <a:off x="1986757" y="1008897"/>
                        <a:ext cx="8255000" cy="4306887"/>
                      </a:xfrm>
                      <a:prstGeom prst="rect">
                        <a:avLst/>
                      </a:prstGeom>
                      <a:noFill/>
                      <a:ln w="38100">
                        <a:noFill/>
                        <a:miter/>
                      </a:ln>
                    </p:spPr>
                  </p:pic>
                </p:oleObj>
              </mc:Fallback>
            </mc:AlternateContent>
          </a:graphicData>
        </a:graphic>
      </p:graphicFrame>
      <p:sp>
        <p:nvSpPr>
          <p:cNvPr id="2" name="Rectangle 1"/>
          <p:cNvSpPr/>
          <p:nvPr/>
        </p:nvSpPr>
        <p:spPr>
          <a:xfrm>
            <a:off x="1636713" y="112713"/>
            <a:ext cx="8955088" cy="521970"/>
          </a:xfrm>
          <a:prstGeom prst="rect">
            <a:avLst/>
          </a:prstGeom>
          <a:ln w="19050">
            <a:solidFill>
              <a:schemeClr val="tx1"/>
            </a:solidFill>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SUMMARY OF RESULTS BY PANEL </a:t>
            </a:r>
            <a:r>
              <a:rPr kumimoji="0" lang="fr-FR"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a:t>
            </a:r>
          </a:p>
        </p:txBody>
      </p:sp>
      <p:sp>
        <p:nvSpPr>
          <p:cNvPr id="31748" name="TextBox 2"/>
          <p:cNvSpPr txBox="1"/>
          <p:nvPr/>
        </p:nvSpPr>
        <p:spPr>
          <a:xfrm>
            <a:off x="2935231" y="5149334"/>
            <a:ext cx="954107" cy="369332"/>
          </a:xfrm>
          <a:prstGeom prst="rect">
            <a:avLst/>
          </a:prstGeom>
          <a:noFill/>
          <a:ln w="9525">
            <a:noFill/>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altLang="fr-FR"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Positive</a:t>
            </a:r>
            <a:endParaRPr kumimoji="0" lang="fr-FR" altLang="fr-FR" sz="1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31749" name="TextBox 2"/>
          <p:cNvSpPr txBox="1"/>
          <p:nvPr/>
        </p:nvSpPr>
        <p:spPr>
          <a:xfrm>
            <a:off x="4467225" y="5100638"/>
            <a:ext cx="1018227" cy="369332"/>
          </a:xfrm>
          <a:prstGeom prst="rect">
            <a:avLst/>
          </a:prstGeom>
          <a:noFill/>
          <a:ln w="9525">
            <a:noFill/>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altLang="fr-FR"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Negative</a:t>
            </a:r>
            <a:endParaRPr kumimoji="0" lang="fr-FR" altLang="fr-FR"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31750" name="TextBox 2"/>
          <p:cNvSpPr txBox="1"/>
          <p:nvPr/>
        </p:nvSpPr>
        <p:spPr>
          <a:xfrm>
            <a:off x="7329544" y="5100638"/>
            <a:ext cx="954107" cy="369332"/>
          </a:xfrm>
          <a:prstGeom prst="rect">
            <a:avLst/>
          </a:prstGeom>
          <a:noFill/>
          <a:ln w="9525">
            <a:noFill/>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altLang="fr-FR"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Positive</a:t>
            </a:r>
            <a:endParaRPr kumimoji="0" lang="fr-FR" altLang="fr-FR" sz="1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9" name="TextBox 2"/>
          <p:cNvSpPr txBox="1"/>
          <p:nvPr/>
        </p:nvSpPr>
        <p:spPr>
          <a:xfrm>
            <a:off x="5733430" y="5149334"/>
            <a:ext cx="1018227" cy="369332"/>
          </a:xfrm>
          <a:prstGeom prst="rect">
            <a:avLst/>
          </a:prstGeom>
          <a:noFill/>
          <a:ln w="9525">
            <a:noFill/>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altLang="fr-FR"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Negative</a:t>
            </a:r>
            <a:endParaRPr kumimoji="0" lang="fr-FR" altLang="fr-FR"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10" name="TextBox 2"/>
          <p:cNvSpPr txBox="1"/>
          <p:nvPr/>
        </p:nvSpPr>
        <p:spPr>
          <a:xfrm>
            <a:off x="8696773" y="5100638"/>
            <a:ext cx="1018227" cy="369332"/>
          </a:xfrm>
          <a:prstGeom prst="rect">
            <a:avLst/>
          </a:prstGeom>
          <a:noFill/>
          <a:ln w="9525">
            <a:noFill/>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altLang="fr-FR"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Negative</a:t>
            </a:r>
            <a:endParaRPr kumimoji="0" lang="fr-FR" altLang="fr-FR"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770" name="Chart 3"/>
          <p:cNvGraphicFramePr/>
          <p:nvPr/>
        </p:nvGraphicFramePr>
        <p:xfrm>
          <a:off x="1752600" y="762000"/>
          <a:ext cx="8585200" cy="5514975"/>
        </p:xfrm>
        <a:graphic>
          <a:graphicData uri="http://schemas.openxmlformats.org/presentationml/2006/ole">
            <mc:AlternateContent xmlns:mc="http://schemas.openxmlformats.org/markup-compatibility/2006">
              <mc:Choice xmlns:v="urn:schemas-microsoft-com:vml" Requires="v">
                <p:oleObj r:id="rId2" imgW="8485505" imgH="5285105" progId="Excel.Chart.8">
                  <p:embed/>
                </p:oleObj>
              </mc:Choice>
              <mc:Fallback>
                <p:oleObj r:id="rId2" imgW="8485505" imgH="5285105" progId="Excel.Chart.8">
                  <p:embed/>
                  <p:pic>
                    <p:nvPicPr>
                      <p:cNvPr id="32770" name="Chart 3"/>
                      <p:cNvPicPr/>
                      <p:nvPr/>
                    </p:nvPicPr>
                    <p:blipFill>
                      <a:blip r:embed="rId3"/>
                      <a:stretch>
                        <a:fillRect/>
                      </a:stretch>
                    </p:blipFill>
                    <p:spPr>
                      <a:xfrm>
                        <a:off x="1752600" y="762000"/>
                        <a:ext cx="8585200" cy="5514975"/>
                      </a:xfrm>
                      <a:prstGeom prst="rect">
                        <a:avLst/>
                      </a:prstGeom>
                      <a:noFill/>
                      <a:ln w="38100">
                        <a:noFill/>
                        <a:miter/>
                      </a:ln>
                    </p:spPr>
                  </p:pic>
                </p:oleObj>
              </mc:Fallback>
            </mc:AlternateContent>
          </a:graphicData>
        </a:graphic>
      </p:graphicFrame>
      <p:sp>
        <p:nvSpPr>
          <p:cNvPr id="2" name="Rectangle 1"/>
          <p:cNvSpPr/>
          <p:nvPr/>
        </p:nvSpPr>
        <p:spPr>
          <a:xfrm>
            <a:off x="1752600" y="152400"/>
            <a:ext cx="8763000" cy="521970"/>
          </a:xfrm>
          <a:prstGeom prst="rect">
            <a:avLst/>
          </a:prstGeom>
          <a:ln w="19050">
            <a:solidFill>
              <a:schemeClr val="tx1"/>
            </a:solidFill>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REVIEW OF FINAL RESULTS (2/2)</a:t>
            </a:r>
          </a:p>
        </p:txBody>
      </p:sp>
      <p:sp>
        <p:nvSpPr>
          <p:cNvPr id="33796" name="TextBox 2"/>
          <p:cNvSpPr txBox="1"/>
          <p:nvPr/>
        </p:nvSpPr>
        <p:spPr>
          <a:xfrm>
            <a:off x="1752600" y="1154113"/>
            <a:ext cx="3276600" cy="460375"/>
          </a:xfrm>
          <a:prstGeom prst="rect">
            <a:avLst/>
          </a:prstGeom>
          <a:noFill/>
          <a:ln w="9525">
            <a:noFill/>
          </a:ln>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altLang="fr-FR"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Participation: 96,97%</a:t>
            </a:r>
            <a:endParaRPr kumimoji="0" lang="fr-FR" altLang="fr-FR"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endParaRPr>
          </a:p>
        </p:txBody>
      </p:sp>
      <p:sp>
        <p:nvSpPr>
          <p:cNvPr id="5" name="TextBox 2"/>
          <p:cNvSpPr txBox="1"/>
          <p:nvPr/>
        </p:nvSpPr>
        <p:spPr>
          <a:xfrm>
            <a:off x="7162800" y="1535113"/>
            <a:ext cx="3939092" cy="461665"/>
          </a:xfrm>
          <a:prstGeom prst="rect">
            <a:avLst/>
          </a:prstGeom>
          <a:noFill/>
          <a:ln w="9525">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altLang="fr-FR"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Failure</a:t>
            </a:r>
            <a:r>
              <a:rPr kumimoji="0" lang="fr-FR" altLang="fr-FR"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Proportion: 9,37</a:t>
            </a:r>
            <a:r>
              <a:rPr kumimoji="0" lang="fr-FR" altLang="fr-FR"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fr-FR" altLang="fr-FR"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6" name="TextBox 2"/>
          <p:cNvSpPr txBox="1"/>
          <p:nvPr/>
        </p:nvSpPr>
        <p:spPr>
          <a:xfrm>
            <a:off x="7696200" y="920750"/>
            <a:ext cx="2819400" cy="461665"/>
          </a:xfrm>
          <a:prstGeom prst="rect">
            <a:avLst/>
          </a:prstGeom>
          <a:noFill/>
          <a:ln w="9525">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altLang="fr-FR" sz="2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Success</a:t>
            </a:r>
            <a:r>
              <a:rPr kumimoji="0" lang="fr-FR" altLang="fr-FR"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 90,62%</a:t>
            </a:r>
            <a:endParaRPr kumimoji="0" lang="fr-FR" altLang="fr-FR" sz="24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796"/>
                                        </p:tgtEl>
                                        <p:attrNameLst>
                                          <p:attrName>style.visibility</p:attrName>
                                        </p:attrNameLst>
                                      </p:cBhvr>
                                      <p:to>
                                        <p:strVal val="visible"/>
                                      </p:to>
                                    </p:set>
                                    <p:animEffect transition="in" filter="fade">
                                      <p:cBhvr>
                                        <p:cTn id="7" dur="1000"/>
                                        <p:tgtEl>
                                          <p:spTgt spid="33796"/>
                                        </p:tgtEl>
                                      </p:cBhvr>
                                    </p:animEffect>
                                    <p:anim calcmode="lin" valueType="num">
                                      <p:cBhvr>
                                        <p:cTn id="8" dur="1000" fill="hold"/>
                                        <p:tgtEl>
                                          <p:spTgt spid="33796"/>
                                        </p:tgtEl>
                                        <p:attrNameLst>
                                          <p:attrName>ppt_x</p:attrName>
                                        </p:attrNameLst>
                                      </p:cBhvr>
                                      <p:tavLst>
                                        <p:tav tm="0">
                                          <p:val>
                                            <p:strVal val="#ppt_x"/>
                                          </p:val>
                                        </p:tav>
                                        <p:tav tm="100000">
                                          <p:val>
                                            <p:strVal val="#ppt_x"/>
                                          </p:val>
                                        </p:tav>
                                      </p:tavLst>
                                    </p:anim>
                                    <p:anim calcmode="lin" valueType="num">
                                      <p:cBhvr>
                                        <p:cTn id="9" dur="1000" fill="hold"/>
                                        <p:tgtEl>
                                          <p:spTgt spid="3379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p:bldP spid="5"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114980" y="4421202"/>
            <a:ext cx="2171020" cy="150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9095591" y="909011"/>
            <a:ext cx="2171020" cy="1546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10" descr="Une image contenant dessin  Description générée automatiquement"/>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114980" y="701740"/>
            <a:ext cx="2171020" cy="1753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Image 10"/>
          <p:cNvPicPr>
            <a:picLocks noGrp="1" noChangeAspect="1"/>
          </p:cNvPicPr>
          <p:nvPr>
            <p:ph type="pic" idx="15"/>
            <p:custDataLst>
              <p:tags r:id="rId4"/>
            </p:custDataLst>
          </p:nvPr>
        </p:nvPicPr>
        <p:blipFill>
          <a:blip r:embed="rId9"/>
          <a:stretch>
            <a:fillRect/>
          </a:stretch>
        </p:blipFill>
        <p:spPr>
          <a:xfrm>
            <a:off x="4550791" y="344748"/>
            <a:ext cx="1925619" cy="1740069"/>
          </a:xfrm>
          <a:prstGeom prst="rect">
            <a:avLst/>
          </a:prstGeom>
          <a:noFill/>
          <a:ln w="9525">
            <a:noFill/>
          </a:ln>
        </p:spPr>
      </p:pic>
      <p:pic>
        <p:nvPicPr>
          <p:cNvPr id="16" name="Image 15"/>
          <p:cNvPicPr>
            <a:picLocks noChangeAspect="1"/>
          </p:cNvPicPr>
          <p:nvPr/>
        </p:nvPicPr>
        <p:blipFill>
          <a:blip r:embed="rId10"/>
          <a:stretch>
            <a:fillRect/>
          </a:stretch>
        </p:blipFill>
        <p:spPr>
          <a:xfrm>
            <a:off x="9095591" y="2544210"/>
            <a:ext cx="2029108" cy="1537684"/>
          </a:xfrm>
          <a:prstGeom prst="rect">
            <a:avLst/>
          </a:prstGeom>
        </p:spPr>
      </p:pic>
      <p:pic>
        <p:nvPicPr>
          <p:cNvPr id="17" name="Image 16"/>
          <p:cNvPicPr>
            <a:picLocks noChangeAspect="1"/>
          </p:cNvPicPr>
          <p:nvPr/>
        </p:nvPicPr>
        <p:blipFill>
          <a:blip r:embed="rId11"/>
          <a:stretch>
            <a:fillRect/>
          </a:stretch>
        </p:blipFill>
        <p:spPr>
          <a:xfrm>
            <a:off x="114981" y="2544210"/>
            <a:ext cx="2171020" cy="1600064"/>
          </a:xfrm>
          <a:prstGeom prst="rect">
            <a:avLst/>
          </a:prstGeom>
        </p:spPr>
      </p:pic>
      <p:pic>
        <p:nvPicPr>
          <p:cNvPr id="19" name="Image 18"/>
          <p:cNvPicPr>
            <a:picLocks noChangeAspect="1"/>
          </p:cNvPicPr>
          <p:nvPr/>
        </p:nvPicPr>
        <p:blipFill>
          <a:blip r:embed="rId12"/>
          <a:stretch>
            <a:fillRect/>
          </a:stretch>
        </p:blipFill>
        <p:spPr>
          <a:xfrm>
            <a:off x="8908380" y="4321803"/>
            <a:ext cx="2358231" cy="1600065"/>
          </a:xfrm>
          <a:prstGeom prst="rect">
            <a:avLst/>
          </a:prstGeom>
        </p:spPr>
      </p:pic>
      <p:sp>
        <p:nvSpPr>
          <p:cNvPr id="21" name="Rectangle 20"/>
          <p:cNvSpPr/>
          <p:nvPr/>
        </p:nvSpPr>
        <p:spPr>
          <a:xfrm>
            <a:off x="2572490" y="2989886"/>
            <a:ext cx="5622052"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ACKNOWLEDGEMENTS</a:t>
            </a:r>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txBox="1">
            <a:spLocks noGrp="1" noChangeArrowheads="1"/>
          </p:cNvSpPr>
          <p:nvPr>
            <p:ph type="title"/>
          </p:nvPr>
        </p:nvSpPr>
        <p:spPr bwMode="auto">
          <a:xfrm>
            <a:off x="644979" y="1789495"/>
            <a:ext cx="10363200" cy="3598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0">
              <a:lnSpc>
                <a:spcPct val="200000"/>
              </a:lnSpc>
            </a:pPr>
            <a:r>
              <a:rPr lang="fr-FR" altLang="fr-FR" sz="4000" b="1" dirty="0">
                <a:latin typeface="Times New Roman" panose="02020603050405020304" pitchFamily="18" charset="0"/>
                <a:cs typeface="Times New Roman" panose="02020603050405020304" pitchFamily="18" charset="0"/>
              </a:rPr>
              <a:t>THANK YOU FOR YOUR CONTINUED ATTENTION</a:t>
            </a:r>
            <a:br>
              <a:rPr lang="fr-FR" altLang="fr-FR" sz="4000" b="1" dirty="0">
                <a:latin typeface="Times New Roman" panose="02020603050405020304" pitchFamily="18" charset="0"/>
                <a:cs typeface="Times New Roman" panose="02020603050405020304" pitchFamily="18" charset="0"/>
              </a:rPr>
            </a:br>
            <a:endParaRPr lang="fr-FR" altLang="fr-FR" sz="40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6DD05D2-D0E9-4713-A140-8AB2B4B6E981}"/>
              </a:ext>
            </a:extLst>
          </p:cNvPr>
          <p:cNvSpPr>
            <a:spLocks noGrp="1"/>
          </p:cNvSpPr>
          <p:nvPr>
            <p:ph type="subTitle" idx="1"/>
          </p:nvPr>
        </p:nvSpPr>
        <p:spPr>
          <a:xfrm>
            <a:off x="1524000" y="2744264"/>
            <a:ext cx="9144000" cy="684736"/>
          </a:xfrm>
          <a:solidFill>
            <a:schemeClr val="accent6"/>
          </a:solidFill>
        </p:spPr>
        <p:txBody>
          <a:bodyPr>
            <a:normAutofit/>
          </a:bodyPr>
          <a:lstStyle/>
          <a:p>
            <a:r>
              <a:rPr lang="en-US" sz="2800" b="1" i="1" dirty="0">
                <a:latin typeface="Cambria" panose="02040503050406030204" pitchFamily="18" charset="0"/>
                <a:ea typeface="Cambria" panose="02040503050406030204" pitchFamily="18" charset="0"/>
              </a:rPr>
              <a:t>CDC Sierra Leone Laboratory Quality Systems Project</a:t>
            </a:r>
          </a:p>
        </p:txBody>
      </p:sp>
      <p:sp>
        <p:nvSpPr>
          <p:cNvPr id="2" name="TextBox 1">
            <a:extLst>
              <a:ext uri="{FF2B5EF4-FFF2-40B4-BE49-F238E27FC236}">
                <a16:creationId xmlns:a16="http://schemas.microsoft.com/office/drawing/2014/main" id="{5E5E64A2-C009-ED65-5954-98AC42379906}"/>
              </a:ext>
            </a:extLst>
          </p:cNvPr>
          <p:cNvSpPr txBox="1"/>
          <p:nvPr/>
        </p:nvSpPr>
        <p:spPr>
          <a:xfrm>
            <a:off x="2004969" y="3571613"/>
            <a:ext cx="78940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RTCQI Best Practices workshop for Africa Region in Cape Town, South Africa 3</a:t>
            </a:r>
            <a:r>
              <a:rPr kumimoji="0" lang="en-US" sz="2400" b="1"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cs typeface="+mn-cs"/>
              </a:rPr>
              <a:t>rd</a:t>
            </a: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-7</a:t>
            </a:r>
            <a:r>
              <a:rPr kumimoji="0" lang="en-US" sz="2400" b="1"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cs typeface="+mn-cs"/>
              </a:rPr>
              <a:t>th</a:t>
            </a: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June 2024.</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E4951B38-D3EC-C9B8-A531-4A2B1BCFE6F3}"/>
              </a:ext>
            </a:extLst>
          </p:cNvPr>
          <p:cNvSpPr txBox="1"/>
          <p:nvPr/>
        </p:nvSpPr>
        <p:spPr>
          <a:xfrm>
            <a:off x="2004969" y="4944733"/>
            <a:ext cx="7894040" cy="1015663"/>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HIV Rapid Test Dried Tube Specimen (DTS) Proficiency Testing Best Practices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Case Study: Sierra Leone</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879775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9C4759B-77FA-A14B-A8C1-74E3B54C769D}"/>
              </a:ext>
            </a:extLst>
          </p:cNvPr>
          <p:cNvSpPr txBox="1">
            <a:spLocks/>
          </p:cNvSpPr>
          <p:nvPr/>
        </p:nvSpPr>
        <p:spPr>
          <a:xfrm>
            <a:off x="880996" y="1"/>
            <a:ext cx="10208029" cy="729842"/>
          </a:xfrm>
          <a:prstGeom prst="rect">
            <a:avLst/>
          </a:prstGeom>
          <a:solidFill>
            <a:srgbClr val="C00000"/>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1800"/>
              </a:spcAft>
              <a:buClrTx/>
              <a:buSzTx/>
              <a:buFontTx/>
              <a:buNone/>
              <a:tabLst/>
              <a:defRPr/>
            </a:pPr>
            <a:r>
              <a:rPr kumimoji="0" lang="en-US" altLang="x-none" sz="3600"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Country Profile</a:t>
            </a:r>
          </a:p>
        </p:txBody>
      </p:sp>
      <p:pic>
        <p:nvPicPr>
          <p:cNvPr id="4" name="Picture 3">
            <a:extLst>
              <a:ext uri="{FF2B5EF4-FFF2-40B4-BE49-F238E27FC236}">
                <a16:creationId xmlns:a16="http://schemas.microsoft.com/office/drawing/2014/main" id="{24357F82-A0E2-4469-DFFB-ED58050C70EE}"/>
              </a:ext>
            </a:extLst>
          </p:cNvPr>
          <p:cNvPicPr>
            <a:picLocks noChangeAspect="1"/>
          </p:cNvPicPr>
          <p:nvPr/>
        </p:nvPicPr>
        <p:blipFill>
          <a:blip r:embed="rId3"/>
          <a:stretch>
            <a:fillRect/>
          </a:stretch>
        </p:blipFill>
        <p:spPr>
          <a:xfrm>
            <a:off x="152400" y="839755"/>
            <a:ext cx="4764833" cy="5334542"/>
          </a:xfrm>
          <a:prstGeom prst="rect">
            <a:avLst/>
          </a:prstGeom>
        </p:spPr>
      </p:pic>
      <p:sp>
        <p:nvSpPr>
          <p:cNvPr id="5" name="Rectangle 4">
            <a:extLst>
              <a:ext uri="{FF2B5EF4-FFF2-40B4-BE49-F238E27FC236}">
                <a16:creationId xmlns:a16="http://schemas.microsoft.com/office/drawing/2014/main" id="{FF812575-8E35-2377-AF48-D72723BC1B6D}"/>
              </a:ext>
            </a:extLst>
          </p:cNvPr>
          <p:cNvSpPr/>
          <p:nvPr/>
        </p:nvSpPr>
        <p:spPr>
          <a:xfrm>
            <a:off x="5021516" y="933333"/>
            <a:ext cx="6680719" cy="51654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Sierra Leone (SL) is in the western part of Africa  </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It has 16 Districts with a population of about 8.4 Million (2021 Census)</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It has16 Ethnic groups, but Krio is largely spoken</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formal language is English </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capital city, Freetown, commemorates the nation’s slave-trade history </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SL is known for the white-sand beaches lining the Freetown Peninsula</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SL is part of the River Union and ECOWAS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10620FC-3995-24FE-9F38-FFF07BF2269E}"/>
              </a:ext>
            </a:extLst>
          </p:cNvPr>
          <p:cNvPicPr>
            <a:picLocks noChangeAspect="1"/>
          </p:cNvPicPr>
          <p:nvPr/>
        </p:nvPicPr>
        <p:blipFill rotWithShape="1">
          <a:blip r:embed="rId2">
            <a:duotone>
              <a:schemeClr val="bg2">
                <a:shade val="45000"/>
                <a:satMod val="135000"/>
              </a:schemeClr>
              <a:prstClr val="white"/>
            </a:duotone>
          </a:blip>
          <a:srcRect/>
          <a:stretch/>
        </p:blipFill>
        <p:spPr>
          <a:xfrm>
            <a:off x="20" y="10896"/>
            <a:ext cx="12191980" cy="6857990"/>
          </a:xfrm>
          <a:prstGeom prst="rect">
            <a:avLst/>
          </a:prstGeom>
        </p:spPr>
      </p:pic>
      <p:sp>
        <p:nvSpPr>
          <p:cNvPr id="2" name="Title 1"/>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Background 2/2</a:t>
            </a:r>
            <a:endParaRPr lang="en-US" dirty="0">
              <a:latin typeface="Times New Roman" panose="02020603050405020304" pitchFamily="18" charset="0"/>
              <a:ea typeface="Cambria" pitchFamily="18" charset="0"/>
              <a:cs typeface="Times New Roman" panose="02020603050405020304" pitchFamily="18" charset="0"/>
            </a:endParaRPr>
          </a:p>
        </p:txBody>
      </p:sp>
      <p:graphicFrame>
        <p:nvGraphicFramePr>
          <p:cNvPr id="11" name="Content Placeholder 2">
            <a:extLst>
              <a:ext uri="{FF2B5EF4-FFF2-40B4-BE49-F238E27FC236}">
                <a16:creationId xmlns:a16="http://schemas.microsoft.com/office/drawing/2014/main" id="{993119AE-D566-9ABD-E830-795739CF22E5}"/>
              </a:ext>
            </a:extLst>
          </p:cNvPr>
          <p:cNvGraphicFramePr>
            <a:graphicFrameLocks noGrp="1"/>
          </p:cNvGraphicFramePr>
          <p:nvPr>
            <p:ph idx="1"/>
            <p:extLst>
              <p:ext uri="{D42A27DB-BD31-4B8C-83A1-F6EECF244321}">
                <p14:modId xmlns:p14="http://schemas.microsoft.com/office/powerpoint/2010/main" val="1214763457"/>
              </p:ext>
            </p:extLst>
          </p:nvPr>
        </p:nvGraphicFramePr>
        <p:xfrm>
          <a:off x="838200" y="155440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Date Placeholder 6"/>
          <p:cNvSpPr>
            <a:spLocks noGrp="1"/>
          </p:cNvSpPr>
          <p:nvPr>
            <p:ph type="dt" sz="half" idx="10"/>
          </p:nvPr>
        </p:nvSpPr>
        <p:spPr/>
        <p:txBody>
          <a:bodyPr>
            <a:normAutofit/>
          </a:bodyPr>
          <a:lstStyle/>
          <a:p>
            <a:pPr>
              <a:spcAft>
                <a:spcPts val="600"/>
              </a:spcAft>
            </a:pPr>
            <a:fld id="{622B9D07-CC0F-402D-96D3-C5D9361C0E26}" type="datetime1">
              <a:rPr lang="en-US" smtClean="0">
                <a:latin typeface="Calibri"/>
              </a:rPr>
              <a:pPr>
                <a:spcAft>
                  <a:spcPts val="600"/>
                </a:spcAft>
              </a:pPr>
              <a:t>6/4/2024</a:t>
            </a:fld>
            <a:endParaRPr lang="en-US">
              <a:latin typeface="Calibri"/>
            </a:endParaRPr>
          </a:p>
        </p:txBody>
      </p:sp>
      <p:sp>
        <p:nvSpPr>
          <p:cNvPr id="8" name="Footer Placeholder 7"/>
          <p:cNvSpPr>
            <a:spLocks noGrp="1"/>
          </p:cNvSpPr>
          <p:nvPr>
            <p:ph type="ftr" sz="quarter" idx="11"/>
          </p:nvPr>
        </p:nvSpPr>
        <p:spPr/>
        <p:txBody>
          <a:bodyPr>
            <a:normAutofit/>
          </a:bodyPr>
          <a:lstStyle/>
          <a:p>
            <a:pPr>
              <a:spcAft>
                <a:spcPts val="600"/>
              </a:spcAft>
            </a:pPr>
            <a:r>
              <a:rPr lang="en-US">
                <a:latin typeface="Calibri"/>
              </a:rPr>
              <a:t>RTCQI WORKSHOP</a:t>
            </a:r>
          </a:p>
        </p:txBody>
      </p:sp>
      <p:sp>
        <p:nvSpPr>
          <p:cNvPr id="9" name="Slide Number Placeholder 8"/>
          <p:cNvSpPr>
            <a:spLocks noGrp="1"/>
          </p:cNvSpPr>
          <p:nvPr>
            <p:ph type="sldNum" sz="quarter" idx="12"/>
          </p:nvPr>
        </p:nvSpPr>
        <p:spPr/>
        <p:txBody>
          <a:bodyPr>
            <a:normAutofit/>
          </a:bodyPr>
          <a:lstStyle/>
          <a:p>
            <a:pPr>
              <a:spcAft>
                <a:spcPts val="600"/>
              </a:spcAft>
            </a:pPr>
            <a:fld id="{E13ED958-0D28-4A4B-A3C1-E7AFC4777734}" type="slidenum">
              <a:rPr lang="en-US">
                <a:latin typeface="Calibri"/>
              </a:rPr>
              <a:pPr>
                <a:spcAft>
                  <a:spcPts val="600"/>
                </a:spcAft>
              </a:pPr>
              <a:t>4</a:t>
            </a:fld>
            <a:endParaRPr lang="en-US">
              <a:latin typeface="Calibri"/>
            </a:endParaRPr>
          </a:p>
        </p:txBody>
      </p:sp>
    </p:spTree>
    <p:extLst>
      <p:ext uri="{BB962C8B-B14F-4D97-AF65-F5344CB8AC3E}">
        <p14:creationId xmlns:p14="http://schemas.microsoft.com/office/powerpoint/2010/main" val="38652907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7F1C7-CE64-4F5E-8E73-F515E83A5C06}"/>
              </a:ext>
            </a:extLst>
          </p:cNvPr>
          <p:cNvSpPr>
            <a:spLocks noGrp="1"/>
          </p:cNvSpPr>
          <p:nvPr>
            <p:ph type="title"/>
          </p:nvPr>
        </p:nvSpPr>
        <p:spPr>
          <a:xfrm>
            <a:off x="980902" y="365126"/>
            <a:ext cx="10174778" cy="652791"/>
          </a:xfrm>
        </p:spPr>
        <p:txBody>
          <a:bodyPr>
            <a:normAutofit fontScale="90000"/>
          </a:bodyPr>
          <a:lstStyle/>
          <a:p>
            <a:r>
              <a:rPr lang="en-US" b="1" dirty="0">
                <a:latin typeface="Cambria" panose="02040503050406030204" pitchFamily="18" charset="0"/>
                <a:ea typeface="Cambria" panose="02040503050406030204" pitchFamily="18" charset="0"/>
              </a:rPr>
              <a:t>Background </a:t>
            </a:r>
          </a:p>
        </p:txBody>
      </p:sp>
      <p:sp>
        <p:nvSpPr>
          <p:cNvPr id="3" name="Content Placeholder 2">
            <a:extLst>
              <a:ext uri="{FF2B5EF4-FFF2-40B4-BE49-F238E27FC236}">
                <a16:creationId xmlns:a16="http://schemas.microsoft.com/office/drawing/2014/main" id="{16332415-0E74-42CE-94B2-3967A9FFB24F}"/>
              </a:ext>
            </a:extLst>
          </p:cNvPr>
          <p:cNvSpPr>
            <a:spLocks noGrp="1"/>
          </p:cNvSpPr>
          <p:nvPr>
            <p:ph idx="1"/>
          </p:nvPr>
        </p:nvSpPr>
        <p:spPr>
          <a:xfrm>
            <a:off x="980901" y="1224953"/>
            <a:ext cx="10174779" cy="4760212"/>
          </a:xfrm>
        </p:spPr>
        <p:txBody>
          <a:bodyPr>
            <a:normAutofit fontScale="77500" lnSpcReduction="20000"/>
          </a:bodyPr>
          <a:lstStyle/>
          <a:p>
            <a:pPr>
              <a:lnSpc>
                <a:spcPct val="120000"/>
              </a:lnSpc>
              <a:spcBef>
                <a:spcPts val="0"/>
              </a:spcBef>
              <a:spcAft>
                <a:spcPts val="1200"/>
              </a:spcAft>
            </a:pPr>
            <a:r>
              <a:rPr lang="en-GB" sz="3400" dirty="0">
                <a:latin typeface="Cambria" panose="02040503050406030204" pitchFamily="18" charset="0"/>
                <a:ea typeface="Cambria" panose="02040503050406030204" pitchFamily="18" charset="0"/>
              </a:rPr>
              <a:t>The project was tasked to initiate and sustain a proficiency testing (PT) program in Sierra Leone, starting with 30 priority PEPFAR sites</a:t>
            </a:r>
          </a:p>
          <a:p>
            <a:pPr>
              <a:lnSpc>
                <a:spcPct val="120000"/>
              </a:lnSpc>
              <a:spcBef>
                <a:spcPts val="0"/>
              </a:spcBef>
              <a:spcAft>
                <a:spcPts val="1800"/>
              </a:spcAft>
            </a:pPr>
            <a:r>
              <a:rPr lang="en-GB" sz="3400" dirty="0">
                <a:latin typeface="Cambria" panose="02040503050406030204" pitchFamily="18" charset="0"/>
                <a:ea typeface="Cambria" panose="02040503050406030204" pitchFamily="18" charset="0"/>
              </a:rPr>
              <a:t>In collaboration with </a:t>
            </a:r>
            <a:r>
              <a:rPr lang="en-GB" sz="3400" b="1" dirty="0">
                <a:latin typeface="Cambria" panose="02040503050406030204" pitchFamily="18" charset="0"/>
                <a:ea typeface="Cambria" panose="02040503050406030204" pitchFamily="18" charset="0"/>
              </a:rPr>
              <a:t>NACP</a:t>
            </a:r>
            <a:r>
              <a:rPr lang="en-GB" sz="3400" dirty="0">
                <a:latin typeface="Cambria" panose="02040503050406030204" pitchFamily="18" charset="0"/>
                <a:ea typeface="Cambria" panose="02040503050406030204" pitchFamily="18" charset="0"/>
              </a:rPr>
              <a:t>, the project plans to build structures to eventually cover the whole nation, with the overall goal of ensuring quality HIV testing</a:t>
            </a:r>
          </a:p>
          <a:p>
            <a:pPr marL="0" indent="0">
              <a:lnSpc>
                <a:spcPct val="120000"/>
              </a:lnSpc>
              <a:spcBef>
                <a:spcPts val="0"/>
              </a:spcBef>
              <a:spcAft>
                <a:spcPts val="1800"/>
              </a:spcAft>
              <a:buNone/>
            </a:pPr>
            <a:endParaRPr lang="en-GB" sz="3400" dirty="0">
              <a:latin typeface="Cambria" panose="02040503050406030204" pitchFamily="18" charset="0"/>
              <a:ea typeface="Cambria" panose="02040503050406030204" pitchFamily="18" charset="0"/>
            </a:endParaRPr>
          </a:p>
          <a:p>
            <a:pPr>
              <a:lnSpc>
                <a:spcPct val="120000"/>
              </a:lnSpc>
              <a:spcBef>
                <a:spcPts val="0"/>
              </a:spcBef>
              <a:spcAft>
                <a:spcPts val="1200"/>
              </a:spcAft>
            </a:pPr>
            <a:r>
              <a:rPr lang="en-GB" sz="3400" dirty="0">
                <a:latin typeface="Cambria" panose="02040503050406030204" pitchFamily="18" charset="0"/>
                <a:ea typeface="Cambria" panose="02040503050406030204" pitchFamily="18" charset="0"/>
              </a:rPr>
              <a:t>This PT targets individual HIV Testing Services (HTS) providers, hence performance is individual-based with interventions taken at site level by IPs to provide corrective actions </a:t>
            </a:r>
          </a:p>
          <a:p>
            <a:pPr marL="0" indent="0">
              <a:buNone/>
            </a:pPr>
            <a:endParaRPr lang="en-US" sz="3200" dirty="0"/>
          </a:p>
        </p:txBody>
      </p:sp>
    </p:spTree>
    <p:extLst>
      <p:ext uri="{BB962C8B-B14F-4D97-AF65-F5344CB8AC3E}">
        <p14:creationId xmlns:p14="http://schemas.microsoft.com/office/powerpoint/2010/main" val="33603506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9C4759B-77FA-A14B-A8C1-74E3B54C769D}"/>
              </a:ext>
            </a:extLst>
          </p:cNvPr>
          <p:cNvSpPr txBox="1">
            <a:spLocks/>
          </p:cNvSpPr>
          <p:nvPr/>
        </p:nvSpPr>
        <p:spPr>
          <a:xfrm>
            <a:off x="906086" y="1"/>
            <a:ext cx="10208029" cy="713064"/>
          </a:xfrm>
          <a:prstGeom prst="rect">
            <a:avLst/>
          </a:prstGeom>
          <a:solidFill>
            <a:srgbClr val="C00000"/>
          </a:solid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1800"/>
              </a:spcAft>
              <a:buClrTx/>
              <a:buSzTx/>
              <a:buFontTx/>
              <a:buNone/>
              <a:tabLst/>
              <a:defRPr/>
            </a:pPr>
            <a:r>
              <a:rPr kumimoji="0" lang="en-US" altLang="x-none" sz="3600"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Methodology: Activities Implemented </a:t>
            </a:r>
          </a:p>
        </p:txBody>
      </p:sp>
      <p:sp>
        <p:nvSpPr>
          <p:cNvPr id="7" name="Arrow: Notched Right 6">
            <a:extLst>
              <a:ext uri="{FF2B5EF4-FFF2-40B4-BE49-F238E27FC236}">
                <a16:creationId xmlns:a16="http://schemas.microsoft.com/office/drawing/2014/main" id="{F3125C95-DF5F-A0CA-7598-420B91397764}"/>
              </a:ext>
            </a:extLst>
          </p:cNvPr>
          <p:cNvSpPr/>
          <p:nvPr/>
        </p:nvSpPr>
        <p:spPr>
          <a:xfrm>
            <a:off x="1542174" y="2495470"/>
            <a:ext cx="8809841" cy="113251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6CFAFC0-111A-29C7-E7B4-B4226F63A3D4}"/>
              </a:ext>
            </a:extLst>
          </p:cNvPr>
          <p:cNvSpPr txBox="1"/>
          <p:nvPr/>
        </p:nvSpPr>
        <p:spPr>
          <a:xfrm>
            <a:off x="67111" y="2600103"/>
            <a:ext cx="1475063" cy="923330"/>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Baseline assessment; 2022</a:t>
            </a:r>
          </a:p>
        </p:txBody>
      </p:sp>
      <p:sp>
        <p:nvSpPr>
          <p:cNvPr id="10" name="Arrow: Down 9">
            <a:extLst>
              <a:ext uri="{FF2B5EF4-FFF2-40B4-BE49-F238E27FC236}">
                <a16:creationId xmlns:a16="http://schemas.microsoft.com/office/drawing/2014/main" id="{BDDE07B6-E4E1-9959-64DC-F45D8B78788E}"/>
              </a:ext>
            </a:extLst>
          </p:cNvPr>
          <p:cNvSpPr/>
          <p:nvPr/>
        </p:nvSpPr>
        <p:spPr>
          <a:xfrm>
            <a:off x="1972826" y="3351147"/>
            <a:ext cx="192946" cy="55367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430A9F3-BDF8-40B4-EAF3-B92F22ED5C3C}"/>
              </a:ext>
            </a:extLst>
          </p:cNvPr>
          <p:cNvSpPr txBox="1"/>
          <p:nvPr/>
        </p:nvSpPr>
        <p:spPr>
          <a:xfrm>
            <a:off x="1542174" y="3904821"/>
            <a:ext cx="14093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Review HIV PT protocol</a:t>
            </a:r>
          </a:p>
        </p:txBody>
      </p:sp>
      <p:sp>
        <p:nvSpPr>
          <p:cNvPr id="12" name="Arrow: Down 11">
            <a:extLst>
              <a:ext uri="{FF2B5EF4-FFF2-40B4-BE49-F238E27FC236}">
                <a16:creationId xmlns:a16="http://schemas.microsoft.com/office/drawing/2014/main" id="{C43A3BC1-68C7-F79D-36EA-32A1A486B257}"/>
              </a:ext>
            </a:extLst>
          </p:cNvPr>
          <p:cNvSpPr/>
          <p:nvPr/>
        </p:nvSpPr>
        <p:spPr>
          <a:xfrm rot="10800000">
            <a:off x="3571612" y="2247740"/>
            <a:ext cx="205530" cy="507789"/>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6829C16-7F78-8488-0C3B-881C193A3526}"/>
              </a:ext>
            </a:extLst>
          </p:cNvPr>
          <p:cNvSpPr txBox="1"/>
          <p:nvPr/>
        </p:nvSpPr>
        <p:spPr>
          <a:xfrm>
            <a:off x="3067261" y="1718819"/>
            <a:ext cx="19043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Train staff on HIV PT protocol</a:t>
            </a:r>
          </a:p>
        </p:txBody>
      </p:sp>
      <p:sp>
        <p:nvSpPr>
          <p:cNvPr id="14" name="Arrow: Down 13">
            <a:extLst>
              <a:ext uri="{FF2B5EF4-FFF2-40B4-BE49-F238E27FC236}">
                <a16:creationId xmlns:a16="http://schemas.microsoft.com/office/drawing/2014/main" id="{76BACEB5-2537-5CB4-0E31-858642ECB5A1}"/>
              </a:ext>
            </a:extLst>
          </p:cNvPr>
          <p:cNvSpPr/>
          <p:nvPr/>
        </p:nvSpPr>
        <p:spPr>
          <a:xfrm>
            <a:off x="4970876" y="3351147"/>
            <a:ext cx="205530" cy="507789"/>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Down 14">
            <a:extLst>
              <a:ext uri="{FF2B5EF4-FFF2-40B4-BE49-F238E27FC236}">
                <a16:creationId xmlns:a16="http://schemas.microsoft.com/office/drawing/2014/main" id="{7F84D11C-D96F-C23C-A9ED-A78BDF5D9CFF}"/>
              </a:ext>
            </a:extLst>
          </p:cNvPr>
          <p:cNvSpPr/>
          <p:nvPr/>
        </p:nvSpPr>
        <p:spPr>
          <a:xfrm rot="10800000">
            <a:off x="6182338" y="2237388"/>
            <a:ext cx="205530" cy="507789"/>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1219A64-09BA-AB46-CF7F-AEF3DDDFD82B}"/>
              </a:ext>
            </a:extLst>
          </p:cNvPr>
          <p:cNvSpPr txBox="1"/>
          <p:nvPr/>
        </p:nvSpPr>
        <p:spPr>
          <a:xfrm>
            <a:off x="4495103" y="3865808"/>
            <a:ext cx="140935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DTS production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a:extLst>
              <a:ext uri="{FF2B5EF4-FFF2-40B4-BE49-F238E27FC236}">
                <a16:creationId xmlns:a16="http://schemas.microsoft.com/office/drawing/2014/main" id="{471D41ED-2E40-5E7D-5123-849FFD189AD3}"/>
              </a:ext>
            </a:extLst>
          </p:cNvPr>
          <p:cNvSpPr txBox="1"/>
          <p:nvPr/>
        </p:nvSpPr>
        <p:spPr>
          <a:xfrm>
            <a:off x="5396110" y="1413308"/>
            <a:ext cx="2217475"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Train &amp; Enroll 30 Participants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Distribute panel</a:t>
            </a:r>
          </a:p>
        </p:txBody>
      </p:sp>
      <p:sp>
        <p:nvSpPr>
          <p:cNvPr id="18" name="TextBox 17">
            <a:extLst>
              <a:ext uri="{FF2B5EF4-FFF2-40B4-BE49-F238E27FC236}">
                <a16:creationId xmlns:a16="http://schemas.microsoft.com/office/drawing/2014/main" id="{C3C52F58-C601-25A0-0178-70B782638CEA}"/>
              </a:ext>
            </a:extLst>
          </p:cNvPr>
          <p:cNvSpPr txBox="1"/>
          <p:nvPr/>
        </p:nvSpPr>
        <p:spPr>
          <a:xfrm>
            <a:off x="6504847" y="3858936"/>
            <a:ext cx="1921079" cy="156966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Evaluate performance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Disseminate report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Conduct CAPA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Arrow: Down 18">
            <a:extLst>
              <a:ext uri="{FF2B5EF4-FFF2-40B4-BE49-F238E27FC236}">
                <a16:creationId xmlns:a16="http://schemas.microsoft.com/office/drawing/2014/main" id="{423BFBF1-81CF-A98A-8D0B-363C724B03CA}"/>
              </a:ext>
            </a:extLst>
          </p:cNvPr>
          <p:cNvSpPr/>
          <p:nvPr/>
        </p:nvSpPr>
        <p:spPr>
          <a:xfrm>
            <a:off x="7146537" y="3358019"/>
            <a:ext cx="205530" cy="507789"/>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Arrow: Down 19">
            <a:extLst>
              <a:ext uri="{FF2B5EF4-FFF2-40B4-BE49-F238E27FC236}">
                <a16:creationId xmlns:a16="http://schemas.microsoft.com/office/drawing/2014/main" id="{404D5CCF-552B-DF1B-8BB6-956E43EE371C}"/>
              </a:ext>
            </a:extLst>
          </p:cNvPr>
          <p:cNvSpPr/>
          <p:nvPr/>
        </p:nvSpPr>
        <p:spPr>
          <a:xfrm rot="10800000">
            <a:off x="8061646" y="2257646"/>
            <a:ext cx="205530" cy="507789"/>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7B7E8F22-BDCC-6345-2AD1-0F01CF3E660C}"/>
              </a:ext>
            </a:extLst>
          </p:cNvPr>
          <p:cNvSpPr txBox="1"/>
          <p:nvPr/>
        </p:nvSpPr>
        <p:spPr>
          <a:xfrm>
            <a:off x="7789507" y="1706433"/>
            <a:ext cx="122061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Introduced </a:t>
            </a:r>
            <a:r>
              <a:rPr kumimoji="0" lang="en-US" sz="1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ePT</a:t>
            </a:r>
            <a:endPar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TextBox 21">
            <a:extLst>
              <a:ext uri="{FF2B5EF4-FFF2-40B4-BE49-F238E27FC236}">
                <a16:creationId xmlns:a16="http://schemas.microsoft.com/office/drawing/2014/main" id="{9470A0B9-5E8F-D7AD-2DE2-2BF2FCCBB4FF}"/>
              </a:ext>
            </a:extLst>
          </p:cNvPr>
          <p:cNvSpPr txBox="1"/>
          <p:nvPr/>
        </p:nvSpPr>
        <p:spPr>
          <a:xfrm>
            <a:off x="10352015" y="2567226"/>
            <a:ext cx="1642840" cy="92333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Completed PT cycle 1 &amp; 2; 2023 </a:t>
            </a:r>
          </a:p>
        </p:txBody>
      </p:sp>
      <p:sp>
        <p:nvSpPr>
          <p:cNvPr id="23" name="Arrow: Down 22">
            <a:extLst>
              <a:ext uri="{FF2B5EF4-FFF2-40B4-BE49-F238E27FC236}">
                <a16:creationId xmlns:a16="http://schemas.microsoft.com/office/drawing/2014/main" id="{B1630716-D06C-9EC1-37AB-B7FA1AAD8FE0}"/>
              </a:ext>
            </a:extLst>
          </p:cNvPr>
          <p:cNvSpPr/>
          <p:nvPr/>
        </p:nvSpPr>
        <p:spPr>
          <a:xfrm>
            <a:off x="9041816" y="3364177"/>
            <a:ext cx="205530" cy="507789"/>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B6A6CF95-DBCB-EC47-1AEF-30B95B08B4D7}"/>
              </a:ext>
            </a:extLst>
          </p:cNvPr>
          <p:cNvSpPr txBox="1"/>
          <p:nvPr/>
        </p:nvSpPr>
        <p:spPr>
          <a:xfrm>
            <a:off x="8622366" y="3865808"/>
            <a:ext cx="12499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Scaled up to 147 participants</a:t>
            </a:r>
          </a:p>
        </p:txBody>
      </p:sp>
    </p:spTree>
    <p:extLst>
      <p:ext uri="{BB962C8B-B14F-4D97-AF65-F5344CB8AC3E}">
        <p14:creationId xmlns:p14="http://schemas.microsoft.com/office/powerpoint/2010/main" val="38745261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CD6FE-C679-A5FF-08D7-61CAA9D08809}"/>
              </a:ext>
            </a:extLst>
          </p:cNvPr>
          <p:cNvSpPr>
            <a:spLocks noGrp="1"/>
          </p:cNvSpPr>
          <p:nvPr>
            <p:ph type="title"/>
          </p:nvPr>
        </p:nvSpPr>
        <p:spPr>
          <a:xfrm>
            <a:off x="864384" y="15206"/>
            <a:ext cx="10188632" cy="706247"/>
          </a:xfrm>
        </p:spPr>
        <p:txBody>
          <a:bodyPr>
            <a:noAutofit/>
          </a:bodyPr>
          <a:lstStyle/>
          <a:p>
            <a:pPr algn="ctr"/>
            <a:r>
              <a:rPr lang="en-SL" sz="3600" b="1" i="1" dirty="0">
                <a:latin typeface="Tahoma" panose="020B0604030504040204" pitchFamily="34" charset="0"/>
                <a:ea typeface="Tahoma" panose="020B0604030504040204" pitchFamily="34" charset="0"/>
                <a:cs typeface="Tahoma" panose="020B0604030504040204" pitchFamily="34" charset="0"/>
              </a:rPr>
              <a:t>PT </a:t>
            </a:r>
            <a:r>
              <a:rPr lang="en-US" sz="3600" b="1" i="1" dirty="0">
                <a:latin typeface="Tahoma" panose="020B0604030504040204" pitchFamily="34" charset="0"/>
                <a:ea typeface="Tahoma" panose="020B0604030504040204" pitchFamily="34" charset="0"/>
                <a:cs typeface="Tahoma" panose="020B0604030504040204" pitchFamily="34" charset="0"/>
              </a:rPr>
              <a:t>Round 1 and 2 </a:t>
            </a:r>
            <a:r>
              <a:rPr lang="en-SL" sz="3600" b="1" i="1" dirty="0">
                <a:latin typeface="Tahoma" panose="020B0604030504040204" pitchFamily="34" charset="0"/>
                <a:ea typeface="Tahoma" panose="020B0604030504040204" pitchFamily="34" charset="0"/>
                <a:cs typeface="Tahoma" panose="020B0604030504040204" pitchFamily="34" charset="0"/>
              </a:rPr>
              <a:t>Performance Compar</a:t>
            </a:r>
            <a:r>
              <a:rPr lang="en-US" sz="3600" b="1" i="1" dirty="0">
                <a:latin typeface="Tahoma" panose="020B0604030504040204" pitchFamily="34" charset="0"/>
                <a:ea typeface="Tahoma" panose="020B0604030504040204" pitchFamily="34" charset="0"/>
                <a:cs typeface="Tahoma" panose="020B0604030504040204" pitchFamily="34" charset="0"/>
              </a:rPr>
              <a:t>ison</a:t>
            </a:r>
            <a:endParaRPr lang="en-SL" sz="3600" b="1" i="1"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Content Placeholder 3">
            <a:extLst>
              <a:ext uri="{FF2B5EF4-FFF2-40B4-BE49-F238E27FC236}">
                <a16:creationId xmlns:a16="http://schemas.microsoft.com/office/drawing/2014/main" id="{D127D1E3-B544-C9B7-D6A4-906EF378354C}"/>
              </a:ext>
            </a:extLst>
          </p:cNvPr>
          <p:cNvGraphicFramePr>
            <a:graphicFrameLocks noGrp="1"/>
          </p:cNvGraphicFramePr>
          <p:nvPr>
            <p:ph idx="1"/>
          </p:nvPr>
        </p:nvGraphicFramePr>
        <p:xfrm>
          <a:off x="5167618" y="721454"/>
          <a:ext cx="6630799" cy="5326346"/>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3D8E6B52-C187-6850-7E9D-0D3154ED2DF3}"/>
              </a:ext>
            </a:extLst>
          </p:cNvPr>
          <p:cNvSpPr txBox="1"/>
          <p:nvPr/>
        </p:nvSpPr>
        <p:spPr>
          <a:xfrm>
            <a:off x="471947" y="810200"/>
            <a:ext cx="4695671" cy="6110968"/>
          </a:xfrm>
          <a:prstGeom prst="rect">
            <a:avLst/>
          </a:prstGeom>
          <a:noFill/>
        </p:spPr>
        <p:txBody>
          <a:bodyPr wrap="square">
            <a:spAutoFit/>
          </a:bodyPr>
          <a:lstStyle/>
          <a:p>
            <a:pPr marL="457200" marR="0" lvl="0" indent="-457200" algn="l" defTabSz="914400" rtl="0" eaLnBrk="1" fontAlgn="auto" latinLnBrk="0" hangingPunct="1">
              <a:lnSpc>
                <a:spcPct val="150000"/>
              </a:lnSpc>
              <a:spcBef>
                <a:spcPts val="0"/>
              </a:spcBef>
              <a:spcAft>
                <a:spcPts val="0"/>
              </a:spcAft>
              <a:buClrTx/>
              <a:buSzTx/>
              <a:buFont typeface="Wingdings" pitchFamily="2" charset="2"/>
              <a:buChar char="q"/>
              <a:tabLst/>
              <a:defRPr/>
            </a:pPr>
            <a:r>
              <a:rPr kumimoji="0" lang="en-US" sz="2400" b="0"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147 participants were enrolled in each PT round</a:t>
            </a:r>
            <a:endParaRPr kumimoji="0" lang="en-SL" sz="2400" b="0"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457200" marR="0" lvl="0" indent="-457200" algn="l" defTabSz="914400" rtl="0" eaLnBrk="1" fontAlgn="auto" latinLnBrk="0" hangingPunct="1">
              <a:lnSpc>
                <a:spcPct val="150000"/>
              </a:lnSpc>
              <a:spcBef>
                <a:spcPts val="0"/>
              </a:spcBef>
              <a:spcAft>
                <a:spcPts val="0"/>
              </a:spcAft>
              <a:buClrTx/>
              <a:buSzTx/>
              <a:buFont typeface="Wingdings" pitchFamily="2" charset="2"/>
              <a:buChar char="q"/>
              <a:tabLst/>
              <a:defRPr/>
            </a:pPr>
            <a:r>
              <a:rPr kumimoji="0" lang="en-US" sz="2400" b="0"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Total participant response rate increased from 40% to 60%</a:t>
            </a:r>
          </a:p>
          <a:p>
            <a:pPr marL="457200" marR="0" lvl="0" indent="-457200" algn="l" defTabSz="914400" rtl="0" eaLnBrk="1" fontAlgn="auto" latinLnBrk="0" hangingPunct="1">
              <a:lnSpc>
                <a:spcPct val="150000"/>
              </a:lnSpc>
              <a:spcBef>
                <a:spcPts val="0"/>
              </a:spcBef>
              <a:spcAft>
                <a:spcPts val="0"/>
              </a:spcAft>
              <a:buClrTx/>
              <a:buSzTx/>
              <a:buFont typeface="Wingdings" pitchFamily="2" charset="2"/>
              <a:buChar char="q"/>
              <a:tabLst/>
              <a:defRPr/>
            </a:pPr>
            <a:r>
              <a:rPr kumimoji="0" lang="en-US" sz="2400" b="0"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valid response rate was relatively high from 27% to 69%</a:t>
            </a:r>
          </a:p>
          <a:p>
            <a:pPr marL="457200" marR="0" lvl="0" indent="-457200" algn="l" defTabSz="914400" rtl="0" eaLnBrk="1" fontAlgn="auto" latinLnBrk="0" hangingPunct="1">
              <a:lnSpc>
                <a:spcPct val="150000"/>
              </a:lnSpc>
              <a:spcBef>
                <a:spcPts val="0"/>
              </a:spcBef>
              <a:spcAft>
                <a:spcPts val="0"/>
              </a:spcAft>
              <a:buClrTx/>
              <a:buSzTx/>
              <a:buFont typeface="Wingdings" pitchFamily="2" charset="2"/>
              <a:buChar char="q"/>
              <a:tabLst/>
              <a:defRPr/>
            </a:pPr>
            <a:r>
              <a:rPr kumimoji="0" lang="en-US" sz="2400" b="0"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Satisfactory performance rate decreased from 85% to 65% </a:t>
            </a:r>
          </a:p>
          <a:p>
            <a:pPr marL="342900" marR="0" lvl="0" indent="-342900" algn="l" defTabSz="914400" rtl="0" eaLnBrk="1" fontAlgn="auto" latinLnBrk="0" hangingPunct="1">
              <a:lnSpc>
                <a:spcPct val="150000"/>
              </a:lnSpc>
              <a:spcBef>
                <a:spcPts val="0"/>
              </a:spcBef>
              <a:spcAft>
                <a:spcPts val="0"/>
              </a:spcAft>
              <a:buClrTx/>
              <a:buSzTx/>
              <a:buFont typeface="Symbol" pitchFamily="2" charset="2"/>
              <a:buChar char=""/>
              <a:tabLst/>
              <a:defRPr/>
            </a:pPr>
            <a:endParaRPr kumimoji="0" lang="en-SL" sz="2400" b="0"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129958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5066A-7314-8191-BCF1-47498957C51D}"/>
              </a:ext>
            </a:extLst>
          </p:cNvPr>
          <p:cNvSpPr>
            <a:spLocks noGrp="1"/>
          </p:cNvSpPr>
          <p:nvPr>
            <p:ph type="title"/>
          </p:nvPr>
        </p:nvSpPr>
        <p:spPr>
          <a:xfrm>
            <a:off x="897940" y="0"/>
            <a:ext cx="10188632" cy="681037"/>
          </a:xfrm>
        </p:spPr>
        <p:txBody>
          <a:bodyPr>
            <a:normAutofit/>
          </a:bodyPr>
          <a:lstStyle/>
          <a:p>
            <a:pPr algn="ctr"/>
            <a:r>
              <a:rPr lang="en-US" sz="3600" b="1" i="1" dirty="0">
                <a:latin typeface="Tahoma" panose="020B0604030504040204" pitchFamily="34" charset="0"/>
                <a:ea typeface="Tahoma" panose="020B0604030504040204" pitchFamily="34" charset="0"/>
                <a:cs typeface="Tahoma" panose="020B0604030504040204" pitchFamily="34" charset="0"/>
              </a:rPr>
              <a:t>Challenges </a:t>
            </a:r>
            <a:endParaRPr lang="en-SL" sz="3600" b="1" i="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1A040E04-FAFE-BA04-FA7A-4C1D2FA062F0}"/>
              </a:ext>
            </a:extLst>
          </p:cNvPr>
          <p:cNvSpPr>
            <a:spLocks noGrp="1"/>
          </p:cNvSpPr>
          <p:nvPr>
            <p:ph idx="1"/>
          </p:nvPr>
        </p:nvSpPr>
        <p:spPr>
          <a:xfrm>
            <a:off x="897940" y="781705"/>
            <a:ext cx="10515600" cy="4967858"/>
          </a:xfrm>
        </p:spPr>
        <p:txBody>
          <a:bodyPr>
            <a:normAutofit/>
          </a:bodyPr>
          <a:lstStyle/>
          <a:p>
            <a:pPr>
              <a:spcBef>
                <a:spcPts val="1575"/>
              </a:spcBef>
              <a:spcAft>
                <a:spcPts val="790"/>
              </a:spcAft>
              <a:buFont typeface="Wingdings" pitchFamily="2" charset="2"/>
              <a:buChar char="q"/>
            </a:pPr>
            <a:r>
              <a:rPr lang="en-US" kern="0" dirty="0">
                <a:latin typeface="Tahoma" panose="020B0604030504040204" pitchFamily="34" charset="0"/>
                <a:ea typeface="Tahoma" panose="020B0604030504040204" pitchFamily="34" charset="0"/>
                <a:cs typeface="Tahoma" panose="020B0604030504040204" pitchFamily="34" charset="0"/>
              </a:rPr>
              <a:t>Relocation or transfer of participants from one facility to another. </a:t>
            </a:r>
          </a:p>
          <a:p>
            <a:pPr>
              <a:spcBef>
                <a:spcPts val="1575"/>
              </a:spcBef>
              <a:spcAft>
                <a:spcPts val="790"/>
              </a:spcAft>
              <a:buFont typeface="Wingdings" pitchFamily="2" charset="2"/>
              <a:buChar char="q"/>
            </a:pPr>
            <a:r>
              <a:rPr lang="en-US" kern="0" dirty="0">
                <a:effectLst/>
                <a:latin typeface="Tahoma" panose="020B0604030504040204" pitchFamily="34" charset="0"/>
                <a:ea typeface="Tahoma" panose="020B0604030504040204" pitchFamily="34" charset="0"/>
                <a:cs typeface="Tahoma" panose="020B0604030504040204" pitchFamily="34" charset="0"/>
              </a:rPr>
              <a:t>Limited participation due to shortages of test kits at testing facilities </a:t>
            </a:r>
          </a:p>
          <a:p>
            <a:pPr>
              <a:spcBef>
                <a:spcPts val="1575"/>
              </a:spcBef>
              <a:spcAft>
                <a:spcPts val="790"/>
              </a:spcAft>
              <a:buFont typeface="Wingdings" pitchFamily="2" charset="2"/>
              <a:buChar char="q"/>
            </a:pPr>
            <a:r>
              <a:rPr lang="en-US" kern="0" dirty="0">
                <a:effectLst/>
                <a:latin typeface="Tahoma" panose="020B0604030504040204" pitchFamily="34" charset="0"/>
                <a:ea typeface="Tahoma" panose="020B0604030504040204" pitchFamily="34" charset="0"/>
                <a:cs typeface="Tahoma" panose="020B0604030504040204" pitchFamily="34" charset="0"/>
              </a:rPr>
              <a:t>Limited Partner support towards the</a:t>
            </a:r>
            <a:r>
              <a:rPr lang="en-US" kern="0" dirty="0">
                <a:latin typeface="Tahoma" panose="020B0604030504040204" pitchFamily="34" charset="0"/>
                <a:ea typeface="Tahoma" panose="020B0604030504040204" pitchFamily="34" charset="0"/>
                <a:cs typeface="Tahoma" panose="020B0604030504040204" pitchFamily="34" charset="0"/>
              </a:rPr>
              <a:t> training and enrollment of new testers in &gt;960 facilities in the country.</a:t>
            </a:r>
            <a:endParaRPr lang="en-US" kern="0" dirty="0">
              <a:effectLst/>
              <a:latin typeface="Tahoma" panose="020B0604030504040204" pitchFamily="34" charset="0"/>
              <a:ea typeface="Tahoma" panose="020B0604030504040204" pitchFamily="34" charset="0"/>
              <a:cs typeface="Tahoma" panose="020B0604030504040204" pitchFamily="34" charset="0"/>
            </a:endParaRPr>
          </a:p>
          <a:p>
            <a:endParaRPr lang="en-SL"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958666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5D570-7F93-415F-9BE9-7723AEE82B42}"/>
              </a:ext>
            </a:extLst>
          </p:cNvPr>
          <p:cNvSpPr>
            <a:spLocks noGrp="1"/>
          </p:cNvSpPr>
          <p:nvPr>
            <p:ph type="title"/>
          </p:nvPr>
        </p:nvSpPr>
        <p:spPr>
          <a:xfrm>
            <a:off x="947956" y="0"/>
            <a:ext cx="10207724" cy="771787"/>
          </a:xfrm>
        </p:spPr>
        <p:txBody>
          <a:bodyPr>
            <a:normAutofit/>
          </a:bodyPr>
          <a:lstStyle/>
          <a:p>
            <a:pPr algn="ctr"/>
            <a:r>
              <a:rPr lang="en-US" altLang="x-none" sz="3600" b="1" i="1">
                <a:latin typeface="Tahoma" panose="020B0604030504040204" pitchFamily="34" charset="0"/>
                <a:ea typeface="Tahoma" panose="020B0604030504040204" pitchFamily="34" charset="0"/>
                <a:cs typeface="Tahoma" panose="020B0604030504040204" pitchFamily="34" charset="0"/>
              </a:rPr>
              <a:t>Next Step</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DBAA4D57-8330-4360-B259-308D2C7592C9}"/>
              </a:ext>
            </a:extLst>
          </p:cNvPr>
          <p:cNvSpPr>
            <a:spLocks noGrp="1"/>
          </p:cNvSpPr>
          <p:nvPr>
            <p:ph idx="1"/>
          </p:nvPr>
        </p:nvSpPr>
        <p:spPr>
          <a:xfrm>
            <a:off x="947956" y="1504335"/>
            <a:ext cx="10058400" cy="3900841"/>
          </a:xfrm>
        </p:spPr>
        <p:txBody>
          <a:bodyPr>
            <a:normAutofit/>
          </a:bodyPr>
          <a:lstStyle/>
          <a:p>
            <a:pPr>
              <a:spcAft>
                <a:spcPts val="1800"/>
              </a:spcAft>
              <a:buFont typeface="Wingdings" pitchFamily="2" charset="2"/>
              <a:buChar char="q"/>
            </a:pPr>
            <a:r>
              <a:rPr lang="en-US" altLang="x-none" dirty="0">
                <a:latin typeface="Cambria" panose="02040503050406030204" pitchFamily="18" charset="0"/>
                <a:ea typeface="Cambria" panose="02040503050406030204" pitchFamily="18" charset="0"/>
              </a:rPr>
              <a:t>Engage Government, stakeholders and other health-supporting partners for the enrolment of non-PEPFAR facilities </a:t>
            </a:r>
          </a:p>
          <a:p>
            <a:pPr>
              <a:spcAft>
                <a:spcPts val="1800"/>
              </a:spcAft>
              <a:buFont typeface="Wingdings" pitchFamily="2" charset="2"/>
              <a:buChar char="q"/>
            </a:pPr>
            <a:r>
              <a:rPr lang="en-US" altLang="x-none" dirty="0">
                <a:latin typeface="Cambria" panose="02040503050406030204" pitchFamily="18" charset="0"/>
                <a:ea typeface="Cambria" panose="02040503050406030204" pitchFamily="18" charset="0"/>
              </a:rPr>
              <a:t>Scale up PT participants’ enrolment in PEPFAR and NON-PEPFAR to 450 in the 2024 Round 1 survey</a:t>
            </a:r>
          </a:p>
          <a:p>
            <a:pPr>
              <a:spcAft>
                <a:spcPts val="1800"/>
              </a:spcAft>
              <a:buFont typeface="Wingdings" pitchFamily="2" charset="2"/>
              <a:buChar char="q"/>
            </a:pPr>
            <a:r>
              <a:rPr lang="en-US" altLang="x-none" dirty="0">
                <a:latin typeface="Cambria" panose="02040503050406030204" pitchFamily="18" charset="0"/>
                <a:ea typeface="Cambria" panose="02040503050406030204" pitchFamily="18" charset="0"/>
              </a:rPr>
              <a:t>Maximize participants’ utilization of the ePT platform for results entry through training. </a:t>
            </a:r>
            <a:endParaRPr lang="x-none" altLang="x-none" dirty="0">
              <a:latin typeface="Cambria" panose="02040503050406030204" pitchFamily="18" charset="0"/>
              <a:ea typeface="Cambria" panose="02040503050406030204" pitchFamily="18" charset="0"/>
            </a:endParaRPr>
          </a:p>
          <a:p>
            <a:pPr marL="0" indent="0">
              <a:buNone/>
            </a:pPr>
            <a:endParaRPr lang="en-US" dirty="0"/>
          </a:p>
        </p:txBody>
      </p:sp>
    </p:spTree>
    <p:extLst>
      <p:ext uri="{BB962C8B-B14F-4D97-AF65-F5344CB8AC3E}">
        <p14:creationId xmlns:p14="http://schemas.microsoft.com/office/powerpoint/2010/main" val="42028155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74080-515A-5308-87CC-8AD2E0A0CB48}"/>
              </a:ext>
            </a:extLst>
          </p:cNvPr>
          <p:cNvSpPr>
            <a:spLocks noGrp="1"/>
          </p:cNvSpPr>
          <p:nvPr>
            <p:ph type="title"/>
          </p:nvPr>
        </p:nvSpPr>
        <p:spPr>
          <a:xfrm>
            <a:off x="1001684" y="404198"/>
            <a:ext cx="10188632" cy="944607"/>
          </a:xfrm>
        </p:spPr>
        <p:txBody>
          <a:bodyPr/>
          <a:lstStyle/>
          <a:p>
            <a:r>
              <a:rPr lang="en-SL" dirty="0"/>
              <a:t>Scale up plans</a:t>
            </a:r>
          </a:p>
        </p:txBody>
      </p:sp>
      <p:sp>
        <p:nvSpPr>
          <p:cNvPr id="3" name="Content Placeholder 2">
            <a:extLst>
              <a:ext uri="{FF2B5EF4-FFF2-40B4-BE49-F238E27FC236}">
                <a16:creationId xmlns:a16="http://schemas.microsoft.com/office/drawing/2014/main" id="{A9AB426E-7171-470A-F214-32466C8EE306}"/>
              </a:ext>
            </a:extLst>
          </p:cNvPr>
          <p:cNvSpPr>
            <a:spLocks noGrp="1"/>
          </p:cNvSpPr>
          <p:nvPr>
            <p:ph idx="1"/>
          </p:nvPr>
        </p:nvSpPr>
        <p:spPr>
          <a:xfrm>
            <a:off x="838200" y="1543665"/>
            <a:ext cx="10515600" cy="4326194"/>
          </a:xfrm>
        </p:spPr>
        <p:txBody>
          <a:bodyPr>
            <a:normAutofit fontScale="92500" lnSpcReduction="20000"/>
          </a:bodyPr>
          <a:lstStyle/>
          <a:p>
            <a:pPr>
              <a:buFont typeface="Wingdings" pitchFamily="2" charset="2"/>
              <a:buChar char="q"/>
            </a:pPr>
            <a:r>
              <a:rPr lang="en-SL" dirty="0"/>
              <a:t>Advocate for budget to cover PT-CQI in 90 to 95% of the country</a:t>
            </a:r>
            <a:endParaRPr lang="en-US" dirty="0"/>
          </a:p>
          <a:p>
            <a:pPr>
              <a:buFont typeface="Wingdings" pitchFamily="2" charset="2"/>
              <a:buChar char="q"/>
            </a:pPr>
            <a:endParaRPr lang="en-SL" dirty="0"/>
          </a:p>
          <a:p>
            <a:pPr>
              <a:buFont typeface="Wingdings" pitchFamily="2" charset="2"/>
              <a:buChar char="q"/>
            </a:pPr>
            <a:r>
              <a:rPr lang="en-SL" dirty="0"/>
              <a:t>&gt;90%  of testing sites that conduct a test pass PT for </a:t>
            </a:r>
            <a:r>
              <a:rPr lang="en-US" dirty="0"/>
              <a:t>all</a:t>
            </a:r>
            <a:r>
              <a:rPr lang="en-SL" dirty="0"/>
              <a:t> </a:t>
            </a:r>
            <a:r>
              <a:rPr lang="en-US" dirty="0"/>
              <a:t>service delivery sites</a:t>
            </a:r>
          </a:p>
          <a:p>
            <a:pPr>
              <a:buFont typeface="Wingdings" pitchFamily="2" charset="2"/>
              <a:buChar char="q"/>
            </a:pPr>
            <a:endParaRPr lang="en-SL" dirty="0"/>
          </a:p>
          <a:p>
            <a:pPr>
              <a:buFont typeface="Wingdings" pitchFamily="2" charset="2"/>
              <a:buChar char="q"/>
            </a:pPr>
            <a:r>
              <a:rPr lang="en-SL" dirty="0"/>
              <a:t>90 -100% of testers and testing sites achieve certification</a:t>
            </a:r>
            <a:endParaRPr lang="en-US" dirty="0"/>
          </a:p>
          <a:p>
            <a:pPr>
              <a:buFont typeface="Wingdings" pitchFamily="2" charset="2"/>
              <a:buChar char="q"/>
            </a:pPr>
            <a:endParaRPr lang="en-SL" dirty="0"/>
          </a:p>
          <a:p>
            <a:pPr>
              <a:buFont typeface="Wingdings" pitchFamily="2" charset="2"/>
              <a:buChar char="q"/>
            </a:pPr>
            <a:r>
              <a:rPr lang="en-SL" dirty="0"/>
              <a:t>100% of laboratory-based testing sites participate in CQI and PT</a:t>
            </a:r>
            <a:endParaRPr lang="en-US" dirty="0"/>
          </a:p>
          <a:p>
            <a:pPr>
              <a:buFont typeface="Wingdings" pitchFamily="2" charset="2"/>
              <a:buChar char="q"/>
            </a:pPr>
            <a:endParaRPr lang="en-SL" dirty="0"/>
          </a:p>
          <a:p>
            <a:pPr>
              <a:buFont typeface="Wingdings" pitchFamily="2" charset="2"/>
              <a:buChar char="q"/>
            </a:pPr>
            <a:r>
              <a:rPr lang="en-SL" dirty="0"/>
              <a:t>100% of HIV viral load and EID laboratory-based testing sites participate in CQI while working towards accreditation </a:t>
            </a:r>
          </a:p>
          <a:p>
            <a:endParaRPr lang="en-SL" dirty="0"/>
          </a:p>
          <a:p>
            <a:endParaRPr lang="en-SL" dirty="0"/>
          </a:p>
        </p:txBody>
      </p:sp>
    </p:spTree>
    <p:extLst>
      <p:ext uri="{BB962C8B-B14F-4D97-AF65-F5344CB8AC3E}">
        <p14:creationId xmlns:p14="http://schemas.microsoft.com/office/powerpoint/2010/main" val="42701431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D0527-922D-DA6F-F845-C93F27AD7993}"/>
              </a:ext>
            </a:extLst>
          </p:cNvPr>
          <p:cNvSpPr>
            <a:spLocks noGrp="1"/>
          </p:cNvSpPr>
          <p:nvPr>
            <p:ph type="title"/>
          </p:nvPr>
        </p:nvSpPr>
        <p:spPr>
          <a:xfrm>
            <a:off x="924009" y="146511"/>
            <a:ext cx="10188632" cy="758057"/>
          </a:xfrm>
        </p:spPr>
        <p:txBody>
          <a:bodyPr/>
          <a:lstStyle/>
          <a:p>
            <a:r>
              <a:rPr lang="en-SL" b="1" dirty="0"/>
              <a:t>Lessons learned</a:t>
            </a:r>
          </a:p>
        </p:txBody>
      </p:sp>
      <p:sp>
        <p:nvSpPr>
          <p:cNvPr id="3" name="Content Placeholder 2">
            <a:extLst>
              <a:ext uri="{FF2B5EF4-FFF2-40B4-BE49-F238E27FC236}">
                <a16:creationId xmlns:a16="http://schemas.microsoft.com/office/drawing/2014/main" id="{E4941583-F7D3-9ABE-E550-079EAFB16FB4}"/>
              </a:ext>
            </a:extLst>
          </p:cNvPr>
          <p:cNvSpPr>
            <a:spLocks noGrp="1"/>
          </p:cNvSpPr>
          <p:nvPr>
            <p:ph idx="1"/>
          </p:nvPr>
        </p:nvSpPr>
        <p:spPr>
          <a:xfrm>
            <a:off x="838200" y="1111046"/>
            <a:ext cx="10515600" cy="5065918"/>
          </a:xfrm>
        </p:spPr>
        <p:txBody>
          <a:bodyPr>
            <a:normAutofit fontScale="92500" lnSpcReduction="20000"/>
          </a:bodyPr>
          <a:lstStyle/>
          <a:p>
            <a:pPr>
              <a:buFont typeface="Wingdings" pitchFamily="2" charset="2"/>
              <a:buChar char="q"/>
            </a:pPr>
            <a:r>
              <a:rPr lang="en-SL" dirty="0"/>
              <a:t> Work with PSM to consider adding test kits during the regular quantification of supplies.</a:t>
            </a:r>
            <a:endParaRPr lang="en-US" dirty="0"/>
          </a:p>
          <a:p>
            <a:pPr>
              <a:buFont typeface="Wingdings" pitchFamily="2" charset="2"/>
              <a:buChar char="q"/>
            </a:pPr>
            <a:endParaRPr lang="en-SL" dirty="0"/>
          </a:p>
          <a:p>
            <a:pPr>
              <a:buFont typeface="Wingdings" pitchFamily="2" charset="2"/>
              <a:buChar char="q"/>
            </a:pPr>
            <a:r>
              <a:rPr lang="en-SL" dirty="0"/>
              <a:t> Ensure that test kits are received at the sites before shipping the PT panel to the sites.</a:t>
            </a:r>
            <a:endParaRPr lang="en-US" dirty="0"/>
          </a:p>
          <a:p>
            <a:pPr>
              <a:buFont typeface="Wingdings" pitchFamily="2" charset="2"/>
              <a:buChar char="q"/>
            </a:pPr>
            <a:endParaRPr lang="en-SL" dirty="0"/>
          </a:p>
          <a:p>
            <a:pPr>
              <a:buFont typeface="Wingdings" pitchFamily="2" charset="2"/>
              <a:buChar char="q"/>
            </a:pPr>
            <a:r>
              <a:rPr lang="en-SL" dirty="0"/>
              <a:t>  Capacitate participants to upload their results to the ePT server.</a:t>
            </a:r>
            <a:endParaRPr lang="en-US" dirty="0"/>
          </a:p>
          <a:p>
            <a:pPr>
              <a:buFont typeface="Wingdings" pitchFamily="2" charset="2"/>
              <a:buChar char="q"/>
            </a:pPr>
            <a:endParaRPr lang="en-SL" dirty="0"/>
          </a:p>
          <a:p>
            <a:pPr>
              <a:buFont typeface="Wingdings" pitchFamily="2" charset="2"/>
              <a:buChar char="q"/>
            </a:pPr>
            <a:r>
              <a:rPr lang="en-GB" dirty="0"/>
              <a:t>  A s</a:t>
            </a:r>
            <a:r>
              <a:rPr lang="en-SL" dirty="0"/>
              <a:t>takeholders meeting is important, to get the buy-in of the DHMT, partners and participants for the next PT cycle</a:t>
            </a:r>
            <a:endParaRPr lang="en-US" dirty="0"/>
          </a:p>
          <a:p>
            <a:pPr>
              <a:buFont typeface="Wingdings" pitchFamily="2" charset="2"/>
              <a:buChar char="q"/>
            </a:pPr>
            <a:endParaRPr lang="en-SL" dirty="0"/>
          </a:p>
          <a:p>
            <a:pPr>
              <a:buFont typeface="Wingdings" pitchFamily="2" charset="2"/>
              <a:buChar char="q"/>
            </a:pPr>
            <a:r>
              <a:rPr lang="en-US" dirty="0"/>
              <a:t> T</a:t>
            </a:r>
            <a:r>
              <a:rPr lang="en-SL" dirty="0"/>
              <a:t>raining of laboratory scientists to help with the mentoring and corrective actions</a:t>
            </a:r>
            <a:r>
              <a:rPr lang="en-US" dirty="0"/>
              <a:t> helps saturate interventions </a:t>
            </a:r>
            <a:endParaRPr lang="en-SL" dirty="0"/>
          </a:p>
        </p:txBody>
      </p:sp>
    </p:spTree>
    <p:extLst>
      <p:ext uri="{BB962C8B-B14F-4D97-AF65-F5344CB8AC3E}">
        <p14:creationId xmlns:p14="http://schemas.microsoft.com/office/powerpoint/2010/main" val="3977762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60269" y="2011681"/>
            <a:ext cx="10515600" cy="2108699"/>
          </a:xfrm>
        </p:spPr>
        <p:txBody>
          <a:bodyPr/>
          <a:lstStyle/>
          <a:p>
            <a:pPr algn="ctr"/>
            <a:r>
              <a:rPr lang="en-US" sz="9600" b="1" i="1" dirty="0">
                <a:latin typeface="Garamond" pitchFamily="18" charset="0"/>
              </a:rPr>
              <a:t>Thank You</a:t>
            </a:r>
          </a:p>
        </p:txBody>
      </p:sp>
    </p:spTree>
    <p:extLst>
      <p:ext uri="{BB962C8B-B14F-4D97-AF65-F5344CB8AC3E}">
        <p14:creationId xmlns:p14="http://schemas.microsoft.com/office/powerpoint/2010/main" val="1517270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2674B9-F734-1FCA-FDB2-452CDA2B5E6B}"/>
              </a:ext>
            </a:extLst>
          </p:cNvPr>
          <p:cNvPicPr>
            <a:picLocks noChangeAspect="1"/>
          </p:cNvPicPr>
          <p:nvPr/>
        </p:nvPicPr>
        <p:blipFill rotWithShape="1">
          <a:blip r:embed="rId2">
            <a:duotone>
              <a:schemeClr val="bg2">
                <a:shade val="45000"/>
                <a:satMod val="135000"/>
              </a:schemeClr>
              <a:prstClr val="white"/>
            </a:duotone>
          </a:blip>
          <a:srcRect r="9091" b="14773"/>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p:spPr>
        <p:txBody>
          <a:bodyPr>
            <a:normAutofit/>
          </a:bodyPr>
          <a:lstStyle/>
          <a:p>
            <a:r>
              <a:rPr lang="en-US" b="1" dirty="0">
                <a:latin typeface="Times New Roman" panose="02020603050405020304" pitchFamily="18" charset="0"/>
                <a:cs typeface="Times New Roman" panose="02020603050405020304" pitchFamily="18" charset="0"/>
              </a:rPr>
              <a:t>Background to HIV RT EQA Program in Ghana</a:t>
            </a:r>
          </a:p>
        </p:txBody>
      </p:sp>
      <p:graphicFrame>
        <p:nvGraphicFramePr>
          <p:cNvPr id="5" name="Content Placeholder 2">
            <a:extLst>
              <a:ext uri="{FF2B5EF4-FFF2-40B4-BE49-F238E27FC236}">
                <a16:creationId xmlns:a16="http://schemas.microsoft.com/office/drawing/2014/main" id="{DCF4B3CB-79B4-0061-C976-78ECD77C9094}"/>
              </a:ext>
            </a:extLst>
          </p:cNvPr>
          <p:cNvGraphicFramePr>
            <a:graphicFrameLocks noGrp="1"/>
          </p:cNvGraphicFramePr>
          <p:nvPr>
            <p:ph idx="1"/>
            <p:extLst>
              <p:ext uri="{D42A27DB-BD31-4B8C-83A1-F6EECF244321}">
                <p14:modId xmlns:p14="http://schemas.microsoft.com/office/powerpoint/2010/main" val="185734899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8" name="Picture 13317">
            <a:extLst>
              <a:ext uri="{FF2B5EF4-FFF2-40B4-BE49-F238E27FC236}">
                <a16:creationId xmlns:a16="http://schemas.microsoft.com/office/drawing/2014/main" id="{F8CD7DC7-7409-1584-D365-06A4A40B921B}"/>
              </a:ext>
            </a:extLst>
          </p:cNvPr>
          <p:cNvPicPr>
            <a:picLocks noChangeAspect="1"/>
          </p:cNvPicPr>
          <p:nvPr/>
        </p:nvPicPr>
        <p:blipFill rotWithShape="1">
          <a:blip r:embed="rId2">
            <a:duotone>
              <a:schemeClr val="bg2">
                <a:shade val="45000"/>
                <a:satMod val="135000"/>
              </a:schemeClr>
              <a:prstClr val="white"/>
            </a:duotone>
          </a:blip>
          <a:srcRect t="19463" r="9091" b="3929"/>
          <a:stretch/>
        </p:blipFill>
        <p:spPr>
          <a:xfrm>
            <a:off x="20" y="10"/>
            <a:ext cx="12191980" cy="6857990"/>
          </a:xfrm>
          <a:prstGeom prst="rect">
            <a:avLst/>
          </a:prstGeom>
        </p:spPr>
      </p:pic>
      <p:sp>
        <p:nvSpPr>
          <p:cNvPr id="13323" name="Rectangle 13322">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a:xfrm>
            <a:off x="838200" y="365125"/>
            <a:ext cx="10515600" cy="1325563"/>
          </a:xfrm>
        </p:spPr>
        <p:txBody>
          <a:bodyPr>
            <a:normAutofit/>
          </a:bodyPr>
          <a:lstStyle/>
          <a:p>
            <a:r>
              <a:rPr lang="en-US" b="1" dirty="0">
                <a:latin typeface="Times New Roman" panose="02020603050405020304" pitchFamily="18" charset="0"/>
                <a:cs typeface="Times New Roman" panose="02020603050405020304" pitchFamily="18" charset="0"/>
              </a:rPr>
              <a:t>DTS PT Program in Ghana</a:t>
            </a:r>
          </a:p>
        </p:txBody>
      </p:sp>
      <p:graphicFrame>
        <p:nvGraphicFramePr>
          <p:cNvPr id="13317" name="Content Placeholder 2">
            <a:extLst>
              <a:ext uri="{FF2B5EF4-FFF2-40B4-BE49-F238E27FC236}">
                <a16:creationId xmlns:a16="http://schemas.microsoft.com/office/drawing/2014/main" id="{84356230-442D-CC6A-48A6-CC6DBB28E38D}"/>
              </a:ext>
            </a:extLst>
          </p:cNvPr>
          <p:cNvGraphicFramePr>
            <a:graphicFrameLocks noGrp="1"/>
          </p:cNvGraphicFramePr>
          <p:nvPr>
            <p:ph idx="1"/>
            <p:extLst>
              <p:ext uri="{D42A27DB-BD31-4B8C-83A1-F6EECF244321}">
                <p14:modId xmlns:p14="http://schemas.microsoft.com/office/powerpoint/2010/main" val="246834548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28501-D898-2DE6-9A34-9E45F7CA06A5}"/>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n-US" kern="1200" dirty="0">
                <a:solidFill>
                  <a:schemeClr val="tx1"/>
                </a:solidFill>
                <a:latin typeface="Times New Roman" panose="02020603050405020304" pitchFamily="18" charset="0"/>
                <a:cs typeface="Times New Roman" panose="02020603050405020304" pitchFamily="18" charset="0"/>
              </a:rPr>
              <a:t>Coverage of the Current DTS PT Programme</a:t>
            </a:r>
          </a:p>
        </p:txBody>
      </p:sp>
      <p:sp>
        <p:nvSpPr>
          <p:cNvPr id="4" name="Date Placeholder 3">
            <a:extLst>
              <a:ext uri="{FF2B5EF4-FFF2-40B4-BE49-F238E27FC236}">
                <a16:creationId xmlns:a16="http://schemas.microsoft.com/office/drawing/2014/main" id="{D4B5BAEE-A37B-3621-DA63-8254B9737D3D}"/>
              </a:ext>
            </a:extLst>
          </p:cNvPr>
          <p:cNvSpPr>
            <a:spLocks noGrp="1"/>
          </p:cNvSpPr>
          <p:nvPr>
            <p:ph type="dt" sz="half" idx="10"/>
          </p:nvPr>
        </p:nvSpPr>
        <p:spPr/>
        <p:txBody>
          <a:bodyPr vert="horz" lIns="91440" tIns="45720" rIns="91440" bIns="45720" rtlCol="0" anchor="ctr">
            <a:normAutofit/>
          </a:bodyPr>
          <a:lstStyle/>
          <a:p>
            <a:pPr>
              <a:spcAft>
                <a:spcPts val="600"/>
              </a:spcAft>
              <a:defRPr/>
            </a:pPr>
            <a:fld id="{1C5B79B8-588B-438C-81B8-E9868EE7CCEB}" type="datetime1">
              <a:rPr lang="en-US">
                <a:solidFill>
                  <a:schemeClr val="tx1">
                    <a:tint val="75000"/>
                  </a:schemeClr>
                </a:solidFill>
              </a:rPr>
              <a:pPr>
                <a:spcAft>
                  <a:spcPts val="600"/>
                </a:spcAft>
                <a:defRPr/>
              </a:pPr>
              <a:t>6/4/2024</a:t>
            </a:fld>
            <a:endParaRPr lang="en-US">
              <a:solidFill>
                <a:schemeClr val="tx1">
                  <a:tint val="75000"/>
                </a:schemeClr>
              </a:solidFill>
            </a:endParaRPr>
          </a:p>
        </p:txBody>
      </p:sp>
      <p:sp>
        <p:nvSpPr>
          <p:cNvPr id="5" name="Footer Placeholder 4">
            <a:extLst>
              <a:ext uri="{FF2B5EF4-FFF2-40B4-BE49-F238E27FC236}">
                <a16:creationId xmlns:a16="http://schemas.microsoft.com/office/drawing/2014/main" id="{6B875714-71C0-EC03-BBF1-103B92A87264}"/>
              </a:ext>
            </a:extLst>
          </p:cNvPr>
          <p:cNvSpPr>
            <a:spLocks noGrp="1"/>
          </p:cNvSpPr>
          <p:nvPr>
            <p:ph type="ftr" sz="quarter" idx="11"/>
          </p:nvPr>
        </p:nvSpPr>
        <p:spPr/>
        <p:txBody>
          <a:bodyPr vert="horz" lIns="91440" tIns="45720" rIns="91440" bIns="45720" rtlCol="0" anchor="ctr">
            <a:normAutofit/>
          </a:bodyPr>
          <a:lstStyle/>
          <a:p>
            <a:pPr>
              <a:spcAft>
                <a:spcPts val="600"/>
              </a:spcAft>
              <a:defRPr/>
            </a:pPr>
            <a:r>
              <a:rPr lang="en-US" kern="1200">
                <a:solidFill>
                  <a:schemeClr val="tx1">
                    <a:tint val="75000"/>
                  </a:schemeClr>
                </a:solidFill>
                <a:latin typeface="+mn-lt"/>
                <a:ea typeface="+mn-ea"/>
                <a:cs typeface="+mn-cs"/>
              </a:rPr>
              <a:t>RTCQI WORKSHOP</a:t>
            </a:r>
          </a:p>
        </p:txBody>
      </p:sp>
      <p:sp>
        <p:nvSpPr>
          <p:cNvPr id="6" name="Slide Number Placeholder 5">
            <a:extLst>
              <a:ext uri="{FF2B5EF4-FFF2-40B4-BE49-F238E27FC236}">
                <a16:creationId xmlns:a16="http://schemas.microsoft.com/office/drawing/2014/main" id="{2AB16EC0-A5EC-EB13-04B7-7DCD1ACF565B}"/>
              </a:ext>
            </a:extLst>
          </p:cNvPr>
          <p:cNvSpPr>
            <a:spLocks noGrp="1"/>
          </p:cNvSpPr>
          <p:nvPr>
            <p:ph type="sldNum" sz="quarter" idx="12"/>
          </p:nvPr>
        </p:nvSpPr>
        <p:spPr/>
        <p:txBody>
          <a:bodyPr vert="horz" lIns="91440" tIns="45720" rIns="91440" bIns="45720" rtlCol="0" anchor="ctr">
            <a:normAutofit/>
          </a:bodyPr>
          <a:lstStyle/>
          <a:p>
            <a:pPr>
              <a:spcAft>
                <a:spcPts val="600"/>
              </a:spcAft>
              <a:defRPr/>
            </a:pPr>
            <a:fld id="{453BBF43-071C-462E-8874-A340852CC3BC}" type="slidenum">
              <a:rPr lang="en-US">
                <a:solidFill>
                  <a:schemeClr val="tx1">
                    <a:tint val="75000"/>
                  </a:schemeClr>
                </a:solidFill>
              </a:rPr>
              <a:pPr>
                <a:spcAft>
                  <a:spcPts val="600"/>
                </a:spcAft>
                <a:defRPr/>
              </a:pPr>
              <a:t>7</a:t>
            </a:fld>
            <a:endParaRPr lang="en-US">
              <a:solidFill>
                <a:schemeClr val="tx1">
                  <a:tint val="75000"/>
                </a:schemeClr>
              </a:solidFill>
            </a:endParaRPr>
          </a:p>
        </p:txBody>
      </p:sp>
      <p:pic>
        <p:nvPicPr>
          <p:cNvPr id="8" name="Content Placeholder 7" descr="A map of ghana with red arrows pointing to the regions&#10;&#10;Description automatically generated">
            <a:extLst>
              <a:ext uri="{FF2B5EF4-FFF2-40B4-BE49-F238E27FC236}">
                <a16:creationId xmlns:a16="http://schemas.microsoft.com/office/drawing/2014/main" id="{5BD2B7AD-7449-ABA1-5958-6632ED21F74F}"/>
              </a:ext>
            </a:extLst>
          </p:cNvPr>
          <p:cNvPicPr>
            <a:picLocks noChangeAspect="1"/>
          </p:cNvPicPr>
          <p:nvPr/>
        </p:nvPicPr>
        <p:blipFill rotWithShape="1">
          <a:blip r:embed="rId2">
            <a:extLst>
              <a:ext uri="{28A0092B-C50C-407E-A947-70E740481C1C}">
                <a14:useLocalDpi xmlns:a14="http://schemas.microsoft.com/office/drawing/2010/main" val="0"/>
              </a:ext>
            </a:extLst>
          </a:blip>
          <a:srcRect r="2" b="7093"/>
          <a:stretch/>
        </p:blipFill>
        <p:spPr>
          <a:xfrm>
            <a:off x="6343278" y="136525"/>
            <a:ext cx="5322797" cy="6584949"/>
          </a:xfrm>
          <a:prstGeom prst="rect">
            <a:avLst/>
          </a:prstGeom>
        </p:spPr>
      </p:pic>
    </p:spTree>
    <p:extLst>
      <p:ext uri="{BB962C8B-B14F-4D97-AF65-F5344CB8AC3E}">
        <p14:creationId xmlns:p14="http://schemas.microsoft.com/office/powerpoint/2010/main" val="40769708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24436F3-5518-4DE5-3197-AE94F232CB0F}"/>
              </a:ext>
            </a:extLst>
          </p:cNvPr>
          <p:cNvPicPr>
            <a:picLocks noChangeAspect="1"/>
          </p:cNvPicPr>
          <p:nvPr/>
        </p:nvPicPr>
        <p:blipFill rotWithShape="1">
          <a:blip r:embed="rId2">
            <a:duotone>
              <a:schemeClr val="bg2">
                <a:shade val="45000"/>
                <a:satMod val="135000"/>
              </a:schemeClr>
              <a:prstClr val="white"/>
            </a:duotone>
          </a:blip>
          <a:srcRect t="13262" r="9091" b="18556"/>
          <a:stretch/>
        </p:blipFill>
        <p:spPr>
          <a:xfrm>
            <a:off x="20" y="10"/>
            <a:ext cx="12191980" cy="6857990"/>
          </a:xfrm>
          <a:prstGeom prst="rect">
            <a:avLst/>
          </a:prstGeom>
        </p:spPr>
      </p:pic>
      <p:sp>
        <p:nvSpPr>
          <p:cNvPr id="14" name="Rectangle 13">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F3D63E-5E23-E0DC-7687-C8F383C27BFA}"/>
              </a:ext>
            </a:extLst>
          </p:cNvPr>
          <p:cNvSpPr>
            <a:spLocks noGrp="1"/>
          </p:cNvSpPr>
          <p:nvPr>
            <p:ph type="title"/>
          </p:nvPr>
        </p:nvSpPr>
        <p:spPr>
          <a:xfrm>
            <a:off x="838200" y="365125"/>
            <a:ext cx="10515600" cy="1325563"/>
          </a:xfrm>
        </p:spPr>
        <p:txBody>
          <a:bodyPr>
            <a:normAutofit/>
          </a:bodyPr>
          <a:lstStyle/>
          <a:p>
            <a:r>
              <a:rPr lang="en-US" dirty="0">
                <a:latin typeface="Times New Roman" panose="02020603050405020304" pitchFamily="18" charset="0"/>
                <a:cs typeface="Times New Roman" panose="02020603050405020304" pitchFamily="18" charset="0"/>
              </a:rPr>
              <a:t>Site selection and Training of Facilities</a:t>
            </a:r>
            <a:endParaRPr lang="en-GH" dirty="0">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FC4E4DDB-ECC0-833A-F510-9CB16F04B979}"/>
              </a:ext>
            </a:extLst>
          </p:cNvPr>
          <p:cNvSpPr>
            <a:spLocks noGrp="1"/>
          </p:cNvSpPr>
          <p:nvPr>
            <p:ph type="dt" sz="half" idx="10"/>
          </p:nvPr>
        </p:nvSpPr>
        <p:spPr>
          <a:xfrm>
            <a:off x="838200" y="6356350"/>
            <a:ext cx="2743200" cy="365125"/>
          </a:xfrm>
        </p:spPr>
        <p:txBody>
          <a:bodyPr>
            <a:normAutofit/>
          </a:bodyPr>
          <a:lstStyle/>
          <a:p>
            <a:pPr>
              <a:spcAft>
                <a:spcPts val="600"/>
              </a:spcAft>
            </a:pPr>
            <a:fld id="{1C5B79B8-588B-438C-81B8-E9868EE7CCEB}" type="datetime1">
              <a:rPr lang="en-US" smtClean="0"/>
              <a:pPr>
                <a:spcAft>
                  <a:spcPts val="600"/>
                </a:spcAft>
              </a:pPr>
              <a:t>6/4/2024</a:t>
            </a:fld>
            <a:endParaRPr lang="en-US" dirty="0"/>
          </a:p>
        </p:txBody>
      </p:sp>
      <p:sp>
        <p:nvSpPr>
          <p:cNvPr id="5" name="Footer Placeholder 4">
            <a:extLst>
              <a:ext uri="{FF2B5EF4-FFF2-40B4-BE49-F238E27FC236}">
                <a16:creationId xmlns:a16="http://schemas.microsoft.com/office/drawing/2014/main" id="{65246AF3-0074-7CCC-21D7-99E69D85CE3D}"/>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RTCQI WORKSHOP</a:t>
            </a:r>
          </a:p>
        </p:txBody>
      </p:sp>
      <p:sp>
        <p:nvSpPr>
          <p:cNvPr id="6" name="Slide Number Placeholder 5">
            <a:extLst>
              <a:ext uri="{FF2B5EF4-FFF2-40B4-BE49-F238E27FC236}">
                <a16:creationId xmlns:a16="http://schemas.microsoft.com/office/drawing/2014/main" id="{1C5A04AC-4A0A-42EE-A903-3450182359FA}"/>
              </a:ext>
            </a:extLst>
          </p:cNvPr>
          <p:cNvSpPr>
            <a:spLocks noGrp="1"/>
          </p:cNvSpPr>
          <p:nvPr>
            <p:ph type="sldNum" sz="quarter" idx="12"/>
          </p:nvPr>
        </p:nvSpPr>
        <p:spPr>
          <a:xfrm>
            <a:off x="8610600" y="6356350"/>
            <a:ext cx="2743200" cy="365125"/>
          </a:xfrm>
        </p:spPr>
        <p:txBody>
          <a:bodyPr>
            <a:normAutofit/>
          </a:bodyPr>
          <a:lstStyle/>
          <a:p>
            <a:pPr>
              <a:spcAft>
                <a:spcPts val="600"/>
              </a:spcAft>
            </a:pPr>
            <a:fld id="{453BBF43-071C-462E-8874-A340852CC3BC}" type="slidenum">
              <a:rPr lang="en-US" smtClean="0"/>
              <a:pPr>
                <a:spcAft>
                  <a:spcPts val="600"/>
                </a:spcAft>
              </a:pPr>
              <a:t>8</a:t>
            </a:fld>
            <a:endParaRPr lang="en-US"/>
          </a:p>
        </p:txBody>
      </p:sp>
      <p:graphicFrame>
        <p:nvGraphicFramePr>
          <p:cNvPr id="8" name="Content Placeholder 2">
            <a:extLst>
              <a:ext uri="{FF2B5EF4-FFF2-40B4-BE49-F238E27FC236}">
                <a16:creationId xmlns:a16="http://schemas.microsoft.com/office/drawing/2014/main" id="{438A42E8-BA48-0BE7-5B9A-0D07274A0AAB}"/>
              </a:ext>
            </a:extLst>
          </p:cNvPr>
          <p:cNvGraphicFramePr>
            <a:graphicFrameLocks noGrp="1"/>
          </p:cNvGraphicFramePr>
          <p:nvPr>
            <p:ph idx="1"/>
            <p:extLst>
              <p:ext uri="{D42A27DB-BD31-4B8C-83A1-F6EECF244321}">
                <p14:modId xmlns:p14="http://schemas.microsoft.com/office/powerpoint/2010/main" val="257400700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72678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0976C-4430-1F85-DF13-5C515489AF64}"/>
              </a:ext>
            </a:extLst>
          </p:cNvPr>
          <p:cNvSpPr>
            <a:spLocks noGrp="1"/>
          </p:cNvSpPr>
          <p:nvPr>
            <p:ph type="title"/>
          </p:nvPr>
        </p:nvSpPr>
        <p:spPr/>
        <p:txBody>
          <a:bodyPr>
            <a:normAutofit/>
          </a:bodyPr>
          <a:lstStyle/>
          <a:p>
            <a:r>
              <a:rPr lang="en-US" sz="4200" dirty="0">
                <a:latin typeface="Times New Roman" panose="02020603050405020304" pitchFamily="18" charset="0"/>
                <a:cs typeface="Times New Roman" panose="02020603050405020304" pitchFamily="18" charset="0"/>
              </a:rPr>
              <a:t>Coverage of the Current DTS PT Programme Cont’d</a:t>
            </a:r>
          </a:p>
        </p:txBody>
      </p:sp>
      <p:graphicFrame>
        <p:nvGraphicFramePr>
          <p:cNvPr id="7" name="Content Placeholder 6">
            <a:extLst>
              <a:ext uri="{FF2B5EF4-FFF2-40B4-BE49-F238E27FC236}">
                <a16:creationId xmlns:a16="http://schemas.microsoft.com/office/drawing/2014/main" id="{4CD247F6-2F21-075A-8B72-A870C2F9CBC1}"/>
              </a:ext>
            </a:extLst>
          </p:cNvPr>
          <p:cNvGraphicFramePr>
            <a:graphicFrameLocks noGrp="1"/>
          </p:cNvGraphicFramePr>
          <p:nvPr>
            <p:ph idx="1"/>
            <p:extLst>
              <p:ext uri="{D42A27DB-BD31-4B8C-83A1-F6EECF244321}">
                <p14:modId xmlns:p14="http://schemas.microsoft.com/office/powerpoint/2010/main" val="3246865716"/>
              </p:ext>
            </p:extLst>
          </p:nvPr>
        </p:nvGraphicFramePr>
        <p:xfrm>
          <a:off x="838200" y="2302747"/>
          <a:ext cx="10515601" cy="3799560"/>
        </p:xfrm>
        <a:graphic>
          <a:graphicData uri="http://schemas.openxmlformats.org/drawingml/2006/table">
            <a:tbl>
              <a:tblPr firstRow="1" bandRow="1">
                <a:tableStyleId>{5C22544A-7EE6-4342-B048-85BDC9FD1C3A}</a:tableStyleId>
              </a:tblPr>
              <a:tblGrid>
                <a:gridCol w="4154513">
                  <a:extLst>
                    <a:ext uri="{9D8B030D-6E8A-4147-A177-3AD203B41FA5}">
                      <a16:colId xmlns:a16="http://schemas.microsoft.com/office/drawing/2014/main" val="3414299861"/>
                    </a:ext>
                  </a:extLst>
                </a:gridCol>
                <a:gridCol w="1068600">
                  <a:extLst>
                    <a:ext uri="{9D8B030D-6E8A-4147-A177-3AD203B41FA5}">
                      <a16:colId xmlns:a16="http://schemas.microsoft.com/office/drawing/2014/main" val="2052488164"/>
                    </a:ext>
                  </a:extLst>
                </a:gridCol>
                <a:gridCol w="1037226">
                  <a:extLst>
                    <a:ext uri="{9D8B030D-6E8A-4147-A177-3AD203B41FA5}">
                      <a16:colId xmlns:a16="http://schemas.microsoft.com/office/drawing/2014/main" val="2225728307"/>
                    </a:ext>
                  </a:extLst>
                </a:gridCol>
                <a:gridCol w="1049462">
                  <a:extLst>
                    <a:ext uri="{9D8B030D-6E8A-4147-A177-3AD203B41FA5}">
                      <a16:colId xmlns:a16="http://schemas.microsoft.com/office/drawing/2014/main" val="2418620513"/>
                    </a:ext>
                  </a:extLst>
                </a:gridCol>
                <a:gridCol w="1068600">
                  <a:extLst>
                    <a:ext uri="{9D8B030D-6E8A-4147-A177-3AD203B41FA5}">
                      <a16:colId xmlns:a16="http://schemas.microsoft.com/office/drawing/2014/main" val="3526103028"/>
                    </a:ext>
                  </a:extLst>
                </a:gridCol>
                <a:gridCol w="1068600">
                  <a:extLst>
                    <a:ext uri="{9D8B030D-6E8A-4147-A177-3AD203B41FA5}">
                      <a16:colId xmlns:a16="http://schemas.microsoft.com/office/drawing/2014/main" val="3613476563"/>
                    </a:ext>
                  </a:extLst>
                </a:gridCol>
                <a:gridCol w="1068600">
                  <a:extLst>
                    <a:ext uri="{9D8B030D-6E8A-4147-A177-3AD203B41FA5}">
                      <a16:colId xmlns:a16="http://schemas.microsoft.com/office/drawing/2014/main" val="2999704878"/>
                    </a:ext>
                  </a:extLst>
                </a:gridCol>
              </a:tblGrid>
              <a:tr h="379956">
                <a:tc>
                  <a:txBody>
                    <a:bodyPr/>
                    <a:lstStyle/>
                    <a:p>
                      <a:pPr algn="l" fontAlgn="b"/>
                      <a:r>
                        <a:rPr lang="en-US" sz="2200" u="none" strike="noStrike" dirty="0">
                          <a:effectLst/>
                          <a:latin typeface="Times New Roman" panose="02020603050405020304" pitchFamily="18" charset="0"/>
                          <a:cs typeface="Times New Roman" panose="02020603050405020304" pitchFamily="18" charset="0"/>
                        </a:rPr>
                        <a:t>Number of Regions</a:t>
                      </a:r>
                      <a:endParaRPr lang="en-US" sz="2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939" marR="6939" marT="6939" marB="0" anchor="b"/>
                </a:tc>
                <a:tc gridSpan="6">
                  <a:txBody>
                    <a:bodyPr/>
                    <a:lstStyle/>
                    <a:p>
                      <a:pPr algn="ctr" fontAlgn="b"/>
                      <a:r>
                        <a:rPr lang="en-US" sz="2200" u="none" strike="noStrike">
                          <a:effectLst/>
                          <a:latin typeface="Times New Roman" panose="02020603050405020304" pitchFamily="18" charset="0"/>
                          <a:cs typeface="Times New Roman" panose="02020603050405020304" pitchFamily="18" charset="0"/>
                        </a:rPr>
                        <a:t>3 out of 16</a:t>
                      </a:r>
                      <a:endParaRPr lang="en-US" sz="2200" b="0" i="0" u="none" strike="noStrike">
                        <a:solidFill>
                          <a:srgbClr val="000000"/>
                        </a:solidFill>
                        <a:effectLst/>
                        <a:latin typeface="Times New Roman" panose="02020603050405020304" pitchFamily="18" charset="0"/>
                        <a:cs typeface="Times New Roman" panose="02020603050405020304" pitchFamily="18" charset="0"/>
                      </a:endParaRPr>
                    </a:p>
                  </a:txBody>
                  <a:tcPr marL="6939" marR="6939" marT="6939"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56635563"/>
                  </a:ext>
                </a:extLst>
              </a:tr>
              <a:tr h="379956">
                <a:tc>
                  <a:txBody>
                    <a:bodyPr/>
                    <a:lstStyle/>
                    <a:p>
                      <a:pPr algn="l" fontAlgn="b"/>
                      <a:r>
                        <a:rPr lang="en-US" sz="2200" u="none" strike="noStrike">
                          <a:effectLst/>
                          <a:latin typeface="Times New Roman" panose="02020603050405020304" pitchFamily="18" charset="0"/>
                          <a:cs typeface="Times New Roman" panose="02020603050405020304" pitchFamily="18" charset="0"/>
                        </a:rPr>
                        <a:t>Number of Facilities</a:t>
                      </a:r>
                      <a:endParaRPr lang="en-US" sz="2200" b="0" i="0" u="none" strike="noStrike">
                        <a:solidFill>
                          <a:srgbClr val="000000"/>
                        </a:solidFill>
                        <a:effectLst/>
                        <a:latin typeface="Times New Roman" panose="02020603050405020304" pitchFamily="18" charset="0"/>
                        <a:cs typeface="Times New Roman" panose="02020603050405020304" pitchFamily="18" charset="0"/>
                      </a:endParaRPr>
                    </a:p>
                  </a:txBody>
                  <a:tcPr marL="6939" marR="6939" marT="6939" marB="0" anchor="b"/>
                </a:tc>
                <a:tc gridSpan="6">
                  <a:txBody>
                    <a:bodyPr/>
                    <a:lstStyle/>
                    <a:p>
                      <a:pPr algn="ctr" fontAlgn="b"/>
                      <a:r>
                        <a:rPr lang="en-US" sz="2200" u="none" strike="noStrike">
                          <a:effectLst/>
                          <a:latin typeface="Times New Roman" panose="02020603050405020304" pitchFamily="18" charset="0"/>
                          <a:cs typeface="Times New Roman" panose="02020603050405020304" pitchFamily="18" charset="0"/>
                        </a:rPr>
                        <a:t>232</a:t>
                      </a:r>
                      <a:endParaRPr lang="en-US" sz="2200" b="0" i="0" u="none" strike="noStrike">
                        <a:solidFill>
                          <a:srgbClr val="000000"/>
                        </a:solidFill>
                        <a:effectLst/>
                        <a:latin typeface="Times New Roman" panose="02020603050405020304" pitchFamily="18" charset="0"/>
                        <a:cs typeface="Times New Roman" panose="02020603050405020304" pitchFamily="18" charset="0"/>
                      </a:endParaRPr>
                    </a:p>
                  </a:txBody>
                  <a:tcPr marL="6939" marR="6939" marT="6939"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04965048"/>
                  </a:ext>
                </a:extLst>
              </a:tr>
              <a:tr h="379956">
                <a:tc>
                  <a:txBody>
                    <a:bodyPr/>
                    <a:lstStyle/>
                    <a:p>
                      <a:pPr algn="l" fontAlgn="b"/>
                      <a:r>
                        <a:rPr lang="en-US" sz="2200" u="none" strike="noStrike">
                          <a:effectLst/>
                          <a:latin typeface="Times New Roman" panose="02020603050405020304" pitchFamily="18" charset="0"/>
                          <a:cs typeface="Times New Roman" panose="02020603050405020304" pitchFamily="18" charset="0"/>
                        </a:rPr>
                        <a:t>Testing Points</a:t>
                      </a:r>
                      <a:endParaRPr lang="en-US" sz="2200" b="0" i="0" u="none" strike="noStrike">
                        <a:solidFill>
                          <a:srgbClr val="000000"/>
                        </a:solidFill>
                        <a:effectLst/>
                        <a:latin typeface="Times New Roman" panose="02020603050405020304" pitchFamily="18" charset="0"/>
                        <a:cs typeface="Times New Roman" panose="02020603050405020304" pitchFamily="18" charset="0"/>
                      </a:endParaRPr>
                    </a:p>
                  </a:txBody>
                  <a:tcPr marL="6939" marR="6939" marT="6939" marB="0" anchor="b"/>
                </a:tc>
                <a:tc gridSpan="6">
                  <a:txBody>
                    <a:bodyPr/>
                    <a:lstStyle/>
                    <a:p>
                      <a:pPr algn="ctr" fontAlgn="b"/>
                      <a:r>
                        <a:rPr lang="en-US" sz="2200" u="none" strike="noStrike" dirty="0">
                          <a:effectLst/>
                          <a:latin typeface="Times New Roman" panose="02020603050405020304" pitchFamily="18" charset="0"/>
                          <a:cs typeface="Times New Roman" panose="02020603050405020304" pitchFamily="18" charset="0"/>
                        </a:rPr>
                        <a:t>408</a:t>
                      </a:r>
                      <a:endParaRPr lang="en-US" sz="2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939" marR="6939" marT="6939"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2860950"/>
                  </a:ext>
                </a:extLst>
              </a:tr>
              <a:tr h="379956">
                <a:tc gridSpan="7">
                  <a:txBody>
                    <a:bodyPr/>
                    <a:lstStyle/>
                    <a:p>
                      <a:pPr algn="ctr" fontAlgn="b"/>
                      <a:r>
                        <a:rPr lang="en-US" sz="2200" u="none" strike="noStrike" dirty="0">
                          <a:effectLst/>
                          <a:latin typeface="Times New Roman" panose="02020603050405020304" pitchFamily="18" charset="0"/>
                          <a:cs typeface="Times New Roman" panose="02020603050405020304" pitchFamily="18" charset="0"/>
                        </a:rPr>
                        <a:t>Breakdown of Testing Points</a:t>
                      </a:r>
                      <a:endParaRPr lang="en-US" sz="2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939" marR="6939" marT="6939"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91766861"/>
                  </a:ext>
                </a:extLst>
              </a:tr>
              <a:tr h="379956">
                <a:tc gridSpan="7">
                  <a:txBody>
                    <a:bodyPr/>
                    <a:lstStyle/>
                    <a:p>
                      <a:pPr algn="ctr" fontAlgn="b"/>
                      <a:r>
                        <a:rPr lang="en-US" sz="2200" u="none" strike="noStrike">
                          <a:effectLst/>
                          <a:latin typeface="Times New Roman" panose="02020603050405020304" pitchFamily="18" charset="0"/>
                          <a:cs typeface="Times New Roman" panose="02020603050405020304" pitchFamily="18" charset="0"/>
                        </a:rPr>
                        <a:t>Testing Points</a:t>
                      </a:r>
                      <a:endParaRPr lang="en-US" sz="2200" b="0" i="0" u="none" strike="noStrike">
                        <a:solidFill>
                          <a:srgbClr val="000000"/>
                        </a:solidFill>
                        <a:effectLst/>
                        <a:latin typeface="Times New Roman" panose="02020603050405020304" pitchFamily="18" charset="0"/>
                        <a:cs typeface="Times New Roman" panose="02020603050405020304" pitchFamily="18" charset="0"/>
                      </a:endParaRPr>
                    </a:p>
                  </a:txBody>
                  <a:tcPr marL="6939" marR="6939" marT="6939"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87117871"/>
                  </a:ext>
                </a:extLst>
              </a:tr>
              <a:tr h="379956">
                <a:tc>
                  <a:txBody>
                    <a:bodyPr/>
                    <a:lstStyle/>
                    <a:p>
                      <a:pPr algn="l" fontAlgn="b"/>
                      <a:r>
                        <a:rPr lang="en-US" sz="2200" b="1" u="none" strike="noStrike">
                          <a:effectLst/>
                          <a:latin typeface="Times New Roman" panose="02020603050405020304" pitchFamily="18" charset="0"/>
                          <a:cs typeface="Times New Roman" panose="02020603050405020304" pitchFamily="18" charset="0"/>
                        </a:rPr>
                        <a:t>Region</a:t>
                      </a:r>
                      <a:endParaRPr lang="en-US" sz="2200" b="1" i="0" u="none" strike="noStrike">
                        <a:solidFill>
                          <a:srgbClr val="000000"/>
                        </a:solidFill>
                        <a:effectLst/>
                        <a:latin typeface="Times New Roman" panose="02020603050405020304" pitchFamily="18" charset="0"/>
                        <a:cs typeface="Times New Roman" panose="02020603050405020304" pitchFamily="18" charset="0"/>
                      </a:endParaRPr>
                    </a:p>
                  </a:txBody>
                  <a:tcPr marL="6939" marR="6939" marT="6939" marB="0" anchor="b"/>
                </a:tc>
                <a:tc>
                  <a:txBody>
                    <a:bodyPr/>
                    <a:lstStyle/>
                    <a:p>
                      <a:pPr algn="l" fontAlgn="b"/>
                      <a:r>
                        <a:rPr lang="en-US" sz="2200" b="1" u="none" strike="noStrike" dirty="0">
                          <a:effectLst/>
                          <a:latin typeface="Times New Roman" panose="02020603050405020304" pitchFamily="18" charset="0"/>
                          <a:cs typeface="Times New Roman" panose="02020603050405020304" pitchFamily="18" charset="0"/>
                        </a:rPr>
                        <a:t>ANC</a:t>
                      </a:r>
                      <a:endParaRPr lang="en-US" sz="2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939" marR="6939" marT="6939" marB="0" anchor="b"/>
                </a:tc>
                <a:tc>
                  <a:txBody>
                    <a:bodyPr/>
                    <a:lstStyle/>
                    <a:p>
                      <a:pPr algn="l" fontAlgn="b"/>
                      <a:r>
                        <a:rPr lang="en-US" sz="2200" b="1" u="none" strike="noStrike">
                          <a:effectLst/>
                          <a:latin typeface="Times New Roman" panose="02020603050405020304" pitchFamily="18" charset="0"/>
                          <a:cs typeface="Times New Roman" panose="02020603050405020304" pitchFamily="18" charset="0"/>
                        </a:rPr>
                        <a:t>ART</a:t>
                      </a:r>
                      <a:endParaRPr lang="en-US" sz="2200" b="1" i="0" u="none" strike="noStrike">
                        <a:solidFill>
                          <a:srgbClr val="000000"/>
                        </a:solidFill>
                        <a:effectLst/>
                        <a:latin typeface="Times New Roman" panose="02020603050405020304" pitchFamily="18" charset="0"/>
                        <a:cs typeface="Times New Roman" panose="02020603050405020304" pitchFamily="18" charset="0"/>
                      </a:endParaRPr>
                    </a:p>
                  </a:txBody>
                  <a:tcPr marL="6939" marR="6939" marT="6939" marB="0" anchor="b"/>
                </a:tc>
                <a:tc>
                  <a:txBody>
                    <a:bodyPr/>
                    <a:lstStyle/>
                    <a:p>
                      <a:pPr algn="l" fontAlgn="b"/>
                      <a:r>
                        <a:rPr lang="en-US" sz="2200" b="1" u="none" strike="noStrike">
                          <a:effectLst/>
                          <a:latin typeface="Times New Roman" panose="02020603050405020304" pitchFamily="18" charset="0"/>
                          <a:cs typeface="Times New Roman" panose="02020603050405020304" pitchFamily="18" charset="0"/>
                        </a:rPr>
                        <a:t>LAB</a:t>
                      </a:r>
                      <a:endParaRPr lang="en-US" sz="2200" b="1" i="0" u="none" strike="noStrike">
                        <a:solidFill>
                          <a:srgbClr val="000000"/>
                        </a:solidFill>
                        <a:effectLst/>
                        <a:latin typeface="Times New Roman" panose="02020603050405020304" pitchFamily="18" charset="0"/>
                        <a:cs typeface="Times New Roman" panose="02020603050405020304" pitchFamily="18" charset="0"/>
                      </a:endParaRPr>
                    </a:p>
                  </a:txBody>
                  <a:tcPr marL="6939" marR="6939" marT="6939" marB="0" anchor="b"/>
                </a:tc>
                <a:tc>
                  <a:txBody>
                    <a:bodyPr/>
                    <a:lstStyle/>
                    <a:p>
                      <a:pPr algn="l" fontAlgn="b"/>
                      <a:r>
                        <a:rPr lang="en-US" sz="2200" b="1" u="none" strike="noStrike">
                          <a:effectLst/>
                          <a:latin typeface="Times New Roman" panose="02020603050405020304" pitchFamily="18" charset="0"/>
                          <a:cs typeface="Times New Roman" panose="02020603050405020304" pitchFamily="18" charset="0"/>
                        </a:rPr>
                        <a:t>OPD</a:t>
                      </a:r>
                      <a:endParaRPr lang="en-US" sz="2200" b="1" i="0" u="none" strike="noStrike">
                        <a:solidFill>
                          <a:srgbClr val="000000"/>
                        </a:solidFill>
                        <a:effectLst/>
                        <a:latin typeface="Times New Roman" panose="02020603050405020304" pitchFamily="18" charset="0"/>
                        <a:cs typeface="Times New Roman" panose="02020603050405020304" pitchFamily="18" charset="0"/>
                      </a:endParaRPr>
                    </a:p>
                  </a:txBody>
                  <a:tcPr marL="6939" marR="6939" marT="6939" marB="0" anchor="b"/>
                </a:tc>
                <a:tc>
                  <a:txBody>
                    <a:bodyPr/>
                    <a:lstStyle/>
                    <a:p>
                      <a:pPr algn="l" fontAlgn="b"/>
                      <a:r>
                        <a:rPr lang="en-US" sz="2200" b="1" u="none" strike="noStrike">
                          <a:effectLst/>
                          <a:latin typeface="Times New Roman" panose="02020603050405020304" pitchFamily="18" charset="0"/>
                          <a:cs typeface="Times New Roman" panose="02020603050405020304" pitchFamily="18" charset="0"/>
                        </a:rPr>
                        <a:t>RCH</a:t>
                      </a:r>
                      <a:endParaRPr lang="en-US" sz="2200" b="1" i="0" u="none" strike="noStrike">
                        <a:solidFill>
                          <a:srgbClr val="000000"/>
                        </a:solidFill>
                        <a:effectLst/>
                        <a:latin typeface="Times New Roman" panose="02020603050405020304" pitchFamily="18" charset="0"/>
                        <a:cs typeface="Times New Roman" panose="02020603050405020304" pitchFamily="18" charset="0"/>
                      </a:endParaRPr>
                    </a:p>
                  </a:txBody>
                  <a:tcPr marL="6939" marR="6939" marT="6939" marB="0" anchor="b"/>
                </a:tc>
                <a:tc>
                  <a:txBody>
                    <a:bodyPr/>
                    <a:lstStyle/>
                    <a:p>
                      <a:pPr algn="l" fontAlgn="b"/>
                      <a:r>
                        <a:rPr lang="en-US" sz="2200" b="1" u="none" strike="noStrike">
                          <a:effectLst/>
                          <a:latin typeface="Times New Roman" panose="02020603050405020304" pitchFamily="18" charset="0"/>
                          <a:cs typeface="Times New Roman" panose="02020603050405020304" pitchFamily="18" charset="0"/>
                        </a:rPr>
                        <a:t>Total</a:t>
                      </a:r>
                      <a:endParaRPr lang="en-US" sz="2200" b="1" i="0" u="none" strike="noStrike">
                        <a:solidFill>
                          <a:srgbClr val="000000"/>
                        </a:solidFill>
                        <a:effectLst/>
                        <a:latin typeface="Times New Roman" panose="02020603050405020304" pitchFamily="18" charset="0"/>
                        <a:cs typeface="Times New Roman" panose="02020603050405020304" pitchFamily="18" charset="0"/>
                      </a:endParaRPr>
                    </a:p>
                  </a:txBody>
                  <a:tcPr marL="6939" marR="6939" marT="6939" marB="0" anchor="b"/>
                </a:tc>
                <a:extLst>
                  <a:ext uri="{0D108BD9-81ED-4DB2-BD59-A6C34878D82A}">
                    <a16:rowId xmlns:a16="http://schemas.microsoft.com/office/drawing/2014/main" val="3476277601"/>
                  </a:ext>
                </a:extLst>
              </a:tr>
              <a:tr h="379956">
                <a:tc>
                  <a:txBody>
                    <a:bodyPr/>
                    <a:lstStyle/>
                    <a:p>
                      <a:pPr algn="l" fontAlgn="b"/>
                      <a:r>
                        <a:rPr lang="en-US" sz="2200" u="none" strike="noStrike">
                          <a:effectLst/>
                          <a:latin typeface="Times New Roman" panose="02020603050405020304" pitchFamily="18" charset="0"/>
                          <a:cs typeface="Times New Roman" panose="02020603050405020304" pitchFamily="18" charset="0"/>
                        </a:rPr>
                        <a:t>Western </a:t>
                      </a:r>
                      <a:endParaRPr lang="en-US" sz="2200" b="0" i="0" u="none" strike="noStrike">
                        <a:solidFill>
                          <a:srgbClr val="000000"/>
                        </a:solidFill>
                        <a:effectLst/>
                        <a:latin typeface="Times New Roman" panose="02020603050405020304" pitchFamily="18" charset="0"/>
                        <a:cs typeface="Times New Roman" panose="02020603050405020304" pitchFamily="18" charset="0"/>
                      </a:endParaRPr>
                    </a:p>
                  </a:txBody>
                  <a:tcPr marL="6939" marR="6939" marT="6939" marB="0" anchor="b"/>
                </a:tc>
                <a:tc>
                  <a:txBody>
                    <a:bodyPr/>
                    <a:lstStyle/>
                    <a:p>
                      <a:pPr algn="ctr" fontAlgn="b"/>
                      <a:r>
                        <a:rPr lang="en-US" sz="2200" u="none" strike="noStrike" dirty="0">
                          <a:effectLst/>
                          <a:latin typeface="Times New Roman" panose="02020603050405020304" pitchFamily="18" charset="0"/>
                          <a:cs typeface="Times New Roman" panose="02020603050405020304" pitchFamily="18" charset="0"/>
                        </a:rPr>
                        <a:t>97</a:t>
                      </a:r>
                      <a:endParaRPr lang="en-US" sz="2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939" marR="6939" marT="6939" marB="0" anchor="b"/>
                </a:tc>
                <a:tc>
                  <a:txBody>
                    <a:bodyPr/>
                    <a:lstStyle/>
                    <a:p>
                      <a:pPr algn="ctr" fontAlgn="b"/>
                      <a:r>
                        <a:rPr lang="en-US" sz="2200" u="none" strike="noStrike" dirty="0">
                          <a:effectLst/>
                          <a:latin typeface="Times New Roman" panose="02020603050405020304" pitchFamily="18" charset="0"/>
                          <a:cs typeface="Times New Roman" panose="02020603050405020304" pitchFamily="18" charset="0"/>
                        </a:rPr>
                        <a:t>36</a:t>
                      </a:r>
                      <a:endParaRPr lang="en-US" sz="2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939" marR="6939" marT="6939" marB="0" anchor="b"/>
                </a:tc>
                <a:tc>
                  <a:txBody>
                    <a:bodyPr/>
                    <a:lstStyle/>
                    <a:p>
                      <a:pPr algn="ctr" fontAlgn="b"/>
                      <a:r>
                        <a:rPr lang="en-US" sz="2200" u="none" strike="noStrike" dirty="0">
                          <a:effectLst/>
                          <a:latin typeface="Times New Roman" panose="02020603050405020304" pitchFamily="18" charset="0"/>
                          <a:cs typeface="Times New Roman" panose="02020603050405020304" pitchFamily="18" charset="0"/>
                        </a:rPr>
                        <a:t>62</a:t>
                      </a:r>
                      <a:endParaRPr lang="en-US" sz="2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939" marR="6939" marT="6939" marB="0" anchor="b"/>
                </a:tc>
                <a:tc>
                  <a:txBody>
                    <a:bodyPr/>
                    <a:lstStyle/>
                    <a:p>
                      <a:pPr algn="ctr" fontAlgn="b"/>
                      <a:r>
                        <a:rPr lang="en-US" sz="2200" u="none" strike="noStrike">
                          <a:effectLst/>
                          <a:latin typeface="Times New Roman" panose="02020603050405020304" pitchFamily="18" charset="0"/>
                          <a:cs typeface="Times New Roman" panose="02020603050405020304" pitchFamily="18" charset="0"/>
                        </a:rPr>
                        <a:t>3</a:t>
                      </a:r>
                      <a:endParaRPr lang="en-US" sz="2200" b="0" i="0" u="none" strike="noStrike">
                        <a:solidFill>
                          <a:srgbClr val="000000"/>
                        </a:solidFill>
                        <a:effectLst/>
                        <a:latin typeface="Times New Roman" panose="02020603050405020304" pitchFamily="18" charset="0"/>
                        <a:cs typeface="Times New Roman" panose="02020603050405020304" pitchFamily="18" charset="0"/>
                      </a:endParaRPr>
                    </a:p>
                  </a:txBody>
                  <a:tcPr marL="6939" marR="6939" marT="6939" marB="0" anchor="b"/>
                </a:tc>
                <a:tc>
                  <a:txBody>
                    <a:bodyPr/>
                    <a:lstStyle/>
                    <a:p>
                      <a:pPr algn="ctr" fontAlgn="b"/>
                      <a:r>
                        <a:rPr lang="en-US" sz="2200" u="none" strike="noStrike">
                          <a:effectLst/>
                          <a:latin typeface="Times New Roman" panose="02020603050405020304" pitchFamily="18" charset="0"/>
                          <a:cs typeface="Times New Roman" panose="02020603050405020304" pitchFamily="18" charset="0"/>
                        </a:rPr>
                        <a:t>1</a:t>
                      </a:r>
                      <a:endParaRPr lang="en-US" sz="2200" b="0" i="0" u="none" strike="noStrike">
                        <a:solidFill>
                          <a:srgbClr val="000000"/>
                        </a:solidFill>
                        <a:effectLst/>
                        <a:latin typeface="Times New Roman" panose="02020603050405020304" pitchFamily="18" charset="0"/>
                        <a:cs typeface="Times New Roman" panose="02020603050405020304" pitchFamily="18" charset="0"/>
                      </a:endParaRPr>
                    </a:p>
                  </a:txBody>
                  <a:tcPr marL="6939" marR="6939" marT="6939" marB="0" anchor="b"/>
                </a:tc>
                <a:tc>
                  <a:txBody>
                    <a:bodyPr/>
                    <a:lstStyle/>
                    <a:p>
                      <a:pPr algn="ctr" fontAlgn="b"/>
                      <a:r>
                        <a:rPr lang="en-US" sz="2200" u="none" strike="noStrike">
                          <a:effectLst/>
                          <a:latin typeface="Times New Roman" panose="02020603050405020304" pitchFamily="18" charset="0"/>
                          <a:cs typeface="Times New Roman" panose="02020603050405020304" pitchFamily="18" charset="0"/>
                        </a:rPr>
                        <a:t>199</a:t>
                      </a:r>
                      <a:endParaRPr lang="en-US" sz="2200" b="0" i="0" u="none" strike="noStrike">
                        <a:solidFill>
                          <a:srgbClr val="000000"/>
                        </a:solidFill>
                        <a:effectLst/>
                        <a:latin typeface="Times New Roman" panose="02020603050405020304" pitchFamily="18" charset="0"/>
                        <a:cs typeface="Times New Roman" panose="02020603050405020304" pitchFamily="18" charset="0"/>
                      </a:endParaRPr>
                    </a:p>
                  </a:txBody>
                  <a:tcPr marL="6939" marR="6939" marT="6939" marB="0" anchor="b"/>
                </a:tc>
                <a:extLst>
                  <a:ext uri="{0D108BD9-81ED-4DB2-BD59-A6C34878D82A}">
                    <a16:rowId xmlns:a16="http://schemas.microsoft.com/office/drawing/2014/main" val="522107297"/>
                  </a:ext>
                </a:extLst>
              </a:tr>
              <a:tr h="379956">
                <a:tc>
                  <a:txBody>
                    <a:bodyPr/>
                    <a:lstStyle/>
                    <a:p>
                      <a:pPr algn="l" fontAlgn="b"/>
                      <a:r>
                        <a:rPr lang="en-US" sz="2200" u="none" strike="noStrike">
                          <a:effectLst/>
                          <a:latin typeface="Times New Roman" panose="02020603050405020304" pitchFamily="18" charset="0"/>
                          <a:cs typeface="Times New Roman" panose="02020603050405020304" pitchFamily="18" charset="0"/>
                        </a:rPr>
                        <a:t>Western North</a:t>
                      </a:r>
                      <a:endParaRPr lang="en-US" sz="2200" b="0" i="0" u="none" strike="noStrike">
                        <a:solidFill>
                          <a:srgbClr val="000000"/>
                        </a:solidFill>
                        <a:effectLst/>
                        <a:latin typeface="Times New Roman" panose="02020603050405020304" pitchFamily="18" charset="0"/>
                        <a:cs typeface="Times New Roman" panose="02020603050405020304" pitchFamily="18" charset="0"/>
                      </a:endParaRPr>
                    </a:p>
                  </a:txBody>
                  <a:tcPr marL="6939" marR="6939" marT="6939" marB="0" anchor="b"/>
                </a:tc>
                <a:tc>
                  <a:txBody>
                    <a:bodyPr/>
                    <a:lstStyle/>
                    <a:p>
                      <a:pPr algn="ctr" fontAlgn="b"/>
                      <a:r>
                        <a:rPr lang="en-US" sz="2200" u="none" strike="noStrike">
                          <a:effectLst/>
                          <a:latin typeface="Times New Roman" panose="02020603050405020304" pitchFamily="18" charset="0"/>
                          <a:cs typeface="Times New Roman" panose="02020603050405020304" pitchFamily="18" charset="0"/>
                        </a:rPr>
                        <a:t>57</a:t>
                      </a:r>
                      <a:endParaRPr lang="en-US" sz="2200" b="0" i="0" u="none" strike="noStrike">
                        <a:solidFill>
                          <a:srgbClr val="000000"/>
                        </a:solidFill>
                        <a:effectLst/>
                        <a:latin typeface="Times New Roman" panose="02020603050405020304" pitchFamily="18" charset="0"/>
                        <a:cs typeface="Times New Roman" panose="02020603050405020304" pitchFamily="18" charset="0"/>
                      </a:endParaRPr>
                    </a:p>
                  </a:txBody>
                  <a:tcPr marL="6939" marR="6939" marT="6939" marB="0" anchor="b"/>
                </a:tc>
                <a:tc>
                  <a:txBody>
                    <a:bodyPr/>
                    <a:lstStyle/>
                    <a:p>
                      <a:pPr algn="ctr" fontAlgn="b"/>
                      <a:r>
                        <a:rPr lang="en-US" sz="2200" u="none" strike="noStrike">
                          <a:effectLst/>
                          <a:latin typeface="Times New Roman" panose="02020603050405020304" pitchFamily="18" charset="0"/>
                          <a:cs typeface="Times New Roman" panose="02020603050405020304" pitchFamily="18" charset="0"/>
                        </a:rPr>
                        <a:t>8</a:t>
                      </a:r>
                      <a:endParaRPr lang="en-US" sz="2200" b="0" i="0" u="none" strike="noStrike">
                        <a:solidFill>
                          <a:srgbClr val="000000"/>
                        </a:solidFill>
                        <a:effectLst/>
                        <a:latin typeface="Times New Roman" panose="02020603050405020304" pitchFamily="18" charset="0"/>
                        <a:cs typeface="Times New Roman" panose="02020603050405020304" pitchFamily="18" charset="0"/>
                      </a:endParaRPr>
                    </a:p>
                  </a:txBody>
                  <a:tcPr marL="6939" marR="6939" marT="6939" marB="0" anchor="b"/>
                </a:tc>
                <a:tc>
                  <a:txBody>
                    <a:bodyPr/>
                    <a:lstStyle/>
                    <a:p>
                      <a:pPr algn="ctr" fontAlgn="b"/>
                      <a:r>
                        <a:rPr lang="en-US" sz="2200" u="none" strike="noStrike" dirty="0">
                          <a:effectLst/>
                          <a:latin typeface="Times New Roman" panose="02020603050405020304" pitchFamily="18" charset="0"/>
                          <a:cs typeface="Times New Roman" panose="02020603050405020304" pitchFamily="18" charset="0"/>
                        </a:rPr>
                        <a:t>30</a:t>
                      </a:r>
                      <a:endParaRPr lang="en-US" sz="2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939" marR="6939" marT="6939" marB="0" anchor="b"/>
                </a:tc>
                <a:tc>
                  <a:txBody>
                    <a:bodyPr/>
                    <a:lstStyle/>
                    <a:p>
                      <a:pPr algn="ctr" fontAlgn="b"/>
                      <a:r>
                        <a:rPr lang="en-US" sz="2200" u="none" strike="noStrike" dirty="0">
                          <a:effectLst/>
                          <a:latin typeface="Times New Roman" panose="02020603050405020304" pitchFamily="18" charset="0"/>
                          <a:cs typeface="Times New Roman" panose="02020603050405020304" pitchFamily="18" charset="0"/>
                        </a:rPr>
                        <a:t>3</a:t>
                      </a:r>
                      <a:endParaRPr lang="en-US" sz="2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939" marR="6939" marT="6939" marB="0" anchor="b"/>
                </a:tc>
                <a:tc>
                  <a:txBody>
                    <a:bodyPr/>
                    <a:lstStyle/>
                    <a:p>
                      <a:pPr algn="ctr" fontAlgn="b"/>
                      <a:r>
                        <a:rPr lang="en-US" sz="2200" u="none" strike="noStrike" dirty="0">
                          <a:effectLst/>
                          <a:latin typeface="Times New Roman" panose="02020603050405020304" pitchFamily="18" charset="0"/>
                          <a:cs typeface="Times New Roman" panose="02020603050405020304" pitchFamily="18" charset="0"/>
                        </a:rPr>
                        <a:t>0</a:t>
                      </a:r>
                      <a:endParaRPr lang="en-US" sz="2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939" marR="6939" marT="6939" marB="0" anchor="b"/>
                </a:tc>
                <a:tc>
                  <a:txBody>
                    <a:bodyPr/>
                    <a:lstStyle/>
                    <a:p>
                      <a:pPr algn="ctr" fontAlgn="b"/>
                      <a:r>
                        <a:rPr lang="en-US" sz="2200" u="none" strike="noStrike">
                          <a:effectLst/>
                          <a:latin typeface="Times New Roman" panose="02020603050405020304" pitchFamily="18" charset="0"/>
                          <a:cs typeface="Times New Roman" panose="02020603050405020304" pitchFamily="18" charset="0"/>
                        </a:rPr>
                        <a:t>98</a:t>
                      </a:r>
                      <a:endParaRPr lang="en-US" sz="2200" b="0" i="0" u="none" strike="noStrike">
                        <a:solidFill>
                          <a:srgbClr val="000000"/>
                        </a:solidFill>
                        <a:effectLst/>
                        <a:latin typeface="Times New Roman" panose="02020603050405020304" pitchFamily="18" charset="0"/>
                        <a:cs typeface="Times New Roman" panose="02020603050405020304" pitchFamily="18" charset="0"/>
                      </a:endParaRPr>
                    </a:p>
                  </a:txBody>
                  <a:tcPr marL="6939" marR="6939" marT="6939" marB="0" anchor="b"/>
                </a:tc>
                <a:extLst>
                  <a:ext uri="{0D108BD9-81ED-4DB2-BD59-A6C34878D82A}">
                    <a16:rowId xmlns:a16="http://schemas.microsoft.com/office/drawing/2014/main" val="4237883504"/>
                  </a:ext>
                </a:extLst>
              </a:tr>
              <a:tr h="379956">
                <a:tc>
                  <a:txBody>
                    <a:bodyPr/>
                    <a:lstStyle/>
                    <a:p>
                      <a:pPr algn="l" fontAlgn="b"/>
                      <a:r>
                        <a:rPr lang="en-US" sz="2200" u="none" strike="noStrike">
                          <a:effectLst/>
                          <a:latin typeface="Times New Roman" panose="02020603050405020304" pitchFamily="18" charset="0"/>
                          <a:cs typeface="Times New Roman" panose="02020603050405020304" pitchFamily="18" charset="0"/>
                        </a:rPr>
                        <a:t>Ahafo</a:t>
                      </a:r>
                      <a:endParaRPr lang="en-US" sz="2200" b="0" i="0" u="none" strike="noStrike">
                        <a:solidFill>
                          <a:srgbClr val="000000"/>
                        </a:solidFill>
                        <a:effectLst/>
                        <a:latin typeface="Times New Roman" panose="02020603050405020304" pitchFamily="18" charset="0"/>
                        <a:cs typeface="Times New Roman" panose="02020603050405020304" pitchFamily="18" charset="0"/>
                      </a:endParaRPr>
                    </a:p>
                  </a:txBody>
                  <a:tcPr marL="6939" marR="6939" marT="6939" marB="0" anchor="b"/>
                </a:tc>
                <a:tc>
                  <a:txBody>
                    <a:bodyPr/>
                    <a:lstStyle/>
                    <a:p>
                      <a:pPr algn="ctr" fontAlgn="b"/>
                      <a:r>
                        <a:rPr lang="en-US" sz="2200" u="none" strike="noStrike">
                          <a:effectLst/>
                          <a:latin typeface="Times New Roman" panose="02020603050405020304" pitchFamily="18" charset="0"/>
                          <a:cs typeface="Times New Roman" panose="02020603050405020304" pitchFamily="18" charset="0"/>
                        </a:rPr>
                        <a:t>60</a:t>
                      </a:r>
                      <a:endParaRPr lang="en-US" sz="2200" b="0" i="0" u="none" strike="noStrike">
                        <a:solidFill>
                          <a:srgbClr val="000000"/>
                        </a:solidFill>
                        <a:effectLst/>
                        <a:latin typeface="Times New Roman" panose="02020603050405020304" pitchFamily="18" charset="0"/>
                        <a:cs typeface="Times New Roman" panose="02020603050405020304" pitchFamily="18" charset="0"/>
                      </a:endParaRPr>
                    </a:p>
                  </a:txBody>
                  <a:tcPr marL="6939" marR="6939" marT="6939" marB="0" anchor="b"/>
                </a:tc>
                <a:tc>
                  <a:txBody>
                    <a:bodyPr/>
                    <a:lstStyle/>
                    <a:p>
                      <a:pPr algn="ctr" fontAlgn="b"/>
                      <a:r>
                        <a:rPr lang="en-US" sz="2200" u="none" strike="noStrike">
                          <a:effectLst/>
                          <a:latin typeface="Times New Roman" panose="02020603050405020304" pitchFamily="18" charset="0"/>
                          <a:cs typeface="Times New Roman" panose="02020603050405020304" pitchFamily="18" charset="0"/>
                        </a:rPr>
                        <a:t>16</a:t>
                      </a:r>
                      <a:endParaRPr lang="en-US" sz="2200" b="0" i="0" u="none" strike="noStrike">
                        <a:solidFill>
                          <a:srgbClr val="000000"/>
                        </a:solidFill>
                        <a:effectLst/>
                        <a:latin typeface="Times New Roman" panose="02020603050405020304" pitchFamily="18" charset="0"/>
                        <a:cs typeface="Times New Roman" panose="02020603050405020304" pitchFamily="18" charset="0"/>
                      </a:endParaRPr>
                    </a:p>
                  </a:txBody>
                  <a:tcPr marL="6939" marR="6939" marT="6939" marB="0" anchor="b"/>
                </a:tc>
                <a:tc>
                  <a:txBody>
                    <a:bodyPr/>
                    <a:lstStyle/>
                    <a:p>
                      <a:pPr algn="ctr" fontAlgn="b"/>
                      <a:r>
                        <a:rPr lang="en-US" sz="2200" u="none" strike="noStrike">
                          <a:effectLst/>
                          <a:latin typeface="Times New Roman" panose="02020603050405020304" pitchFamily="18" charset="0"/>
                          <a:cs typeface="Times New Roman" panose="02020603050405020304" pitchFamily="18" charset="0"/>
                        </a:rPr>
                        <a:t>30</a:t>
                      </a:r>
                      <a:endParaRPr lang="en-US" sz="2200" b="0" i="0" u="none" strike="noStrike">
                        <a:solidFill>
                          <a:srgbClr val="000000"/>
                        </a:solidFill>
                        <a:effectLst/>
                        <a:latin typeface="Times New Roman" panose="02020603050405020304" pitchFamily="18" charset="0"/>
                        <a:cs typeface="Times New Roman" panose="02020603050405020304" pitchFamily="18" charset="0"/>
                      </a:endParaRPr>
                    </a:p>
                  </a:txBody>
                  <a:tcPr marL="6939" marR="6939" marT="6939" marB="0" anchor="b"/>
                </a:tc>
                <a:tc>
                  <a:txBody>
                    <a:bodyPr/>
                    <a:lstStyle/>
                    <a:p>
                      <a:pPr algn="ctr" fontAlgn="b"/>
                      <a:r>
                        <a:rPr lang="en-US" sz="2200" u="none" strike="noStrike" dirty="0">
                          <a:effectLst/>
                          <a:latin typeface="Times New Roman" panose="02020603050405020304" pitchFamily="18" charset="0"/>
                          <a:cs typeface="Times New Roman" panose="02020603050405020304" pitchFamily="18" charset="0"/>
                        </a:rPr>
                        <a:t>5</a:t>
                      </a:r>
                      <a:endParaRPr lang="en-US" sz="2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939" marR="6939" marT="6939" marB="0" anchor="b"/>
                </a:tc>
                <a:tc>
                  <a:txBody>
                    <a:bodyPr/>
                    <a:lstStyle/>
                    <a:p>
                      <a:pPr algn="ctr" fontAlgn="b"/>
                      <a:r>
                        <a:rPr lang="en-US" sz="2200" u="none" strike="noStrike" dirty="0">
                          <a:effectLst/>
                          <a:latin typeface="Times New Roman" panose="02020603050405020304" pitchFamily="18" charset="0"/>
                          <a:cs typeface="Times New Roman" panose="02020603050405020304" pitchFamily="18" charset="0"/>
                        </a:rPr>
                        <a:t>0</a:t>
                      </a:r>
                      <a:endParaRPr lang="en-US" sz="2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939" marR="6939" marT="6939" marB="0" anchor="b"/>
                </a:tc>
                <a:tc>
                  <a:txBody>
                    <a:bodyPr/>
                    <a:lstStyle/>
                    <a:p>
                      <a:pPr algn="ctr" fontAlgn="b"/>
                      <a:r>
                        <a:rPr lang="en-US" sz="2200" u="none" strike="noStrike" dirty="0">
                          <a:effectLst/>
                          <a:latin typeface="Times New Roman" panose="02020603050405020304" pitchFamily="18" charset="0"/>
                          <a:cs typeface="Times New Roman" panose="02020603050405020304" pitchFamily="18" charset="0"/>
                        </a:rPr>
                        <a:t>111</a:t>
                      </a:r>
                      <a:endParaRPr lang="en-US" sz="2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939" marR="6939" marT="6939" marB="0" anchor="b"/>
                </a:tc>
                <a:extLst>
                  <a:ext uri="{0D108BD9-81ED-4DB2-BD59-A6C34878D82A}">
                    <a16:rowId xmlns:a16="http://schemas.microsoft.com/office/drawing/2014/main" val="2719783674"/>
                  </a:ext>
                </a:extLst>
              </a:tr>
              <a:tr h="379956">
                <a:tc>
                  <a:txBody>
                    <a:bodyPr/>
                    <a:lstStyle/>
                    <a:p>
                      <a:pPr algn="l" fontAlgn="b"/>
                      <a:r>
                        <a:rPr lang="en-US" sz="2200" b="1" u="none" strike="noStrike" dirty="0">
                          <a:effectLst/>
                          <a:latin typeface="Times New Roman" panose="02020603050405020304" pitchFamily="18" charset="0"/>
                          <a:cs typeface="Times New Roman" panose="02020603050405020304" pitchFamily="18" charset="0"/>
                        </a:rPr>
                        <a:t>Total</a:t>
                      </a:r>
                      <a:endParaRPr lang="en-US" sz="2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939" marR="6939" marT="6939" marB="0" anchor="b"/>
                </a:tc>
                <a:tc>
                  <a:txBody>
                    <a:bodyPr/>
                    <a:lstStyle/>
                    <a:p>
                      <a:pPr algn="ctr" fontAlgn="b"/>
                      <a:r>
                        <a:rPr lang="en-US" sz="2200" b="1" u="none" strike="noStrike">
                          <a:effectLst/>
                          <a:latin typeface="Times New Roman" panose="02020603050405020304" pitchFamily="18" charset="0"/>
                          <a:cs typeface="Times New Roman" panose="02020603050405020304" pitchFamily="18" charset="0"/>
                        </a:rPr>
                        <a:t>214</a:t>
                      </a:r>
                      <a:endParaRPr lang="en-US" sz="2200" b="1" i="0" u="none" strike="noStrike">
                        <a:solidFill>
                          <a:srgbClr val="000000"/>
                        </a:solidFill>
                        <a:effectLst/>
                        <a:latin typeface="Times New Roman" panose="02020603050405020304" pitchFamily="18" charset="0"/>
                        <a:cs typeface="Times New Roman" panose="02020603050405020304" pitchFamily="18" charset="0"/>
                      </a:endParaRPr>
                    </a:p>
                  </a:txBody>
                  <a:tcPr marL="6939" marR="6939" marT="6939" marB="0" anchor="b"/>
                </a:tc>
                <a:tc>
                  <a:txBody>
                    <a:bodyPr/>
                    <a:lstStyle/>
                    <a:p>
                      <a:pPr algn="ctr" fontAlgn="b"/>
                      <a:r>
                        <a:rPr lang="en-US" sz="2200" b="1" u="none" strike="noStrike">
                          <a:effectLst/>
                          <a:latin typeface="Times New Roman" panose="02020603050405020304" pitchFamily="18" charset="0"/>
                          <a:cs typeface="Times New Roman" panose="02020603050405020304" pitchFamily="18" charset="0"/>
                        </a:rPr>
                        <a:t>60</a:t>
                      </a:r>
                      <a:endParaRPr lang="en-US" sz="2200" b="1" i="0" u="none" strike="noStrike">
                        <a:solidFill>
                          <a:srgbClr val="000000"/>
                        </a:solidFill>
                        <a:effectLst/>
                        <a:latin typeface="Times New Roman" panose="02020603050405020304" pitchFamily="18" charset="0"/>
                        <a:cs typeface="Times New Roman" panose="02020603050405020304" pitchFamily="18" charset="0"/>
                      </a:endParaRPr>
                    </a:p>
                  </a:txBody>
                  <a:tcPr marL="6939" marR="6939" marT="6939" marB="0" anchor="b"/>
                </a:tc>
                <a:tc>
                  <a:txBody>
                    <a:bodyPr/>
                    <a:lstStyle/>
                    <a:p>
                      <a:pPr algn="ctr" fontAlgn="b"/>
                      <a:r>
                        <a:rPr lang="en-US" sz="2200" b="1" u="none" strike="noStrike">
                          <a:effectLst/>
                          <a:latin typeface="Times New Roman" panose="02020603050405020304" pitchFamily="18" charset="0"/>
                          <a:cs typeface="Times New Roman" panose="02020603050405020304" pitchFamily="18" charset="0"/>
                        </a:rPr>
                        <a:t>122</a:t>
                      </a:r>
                      <a:endParaRPr lang="en-US" sz="2200" b="1" i="0" u="none" strike="noStrike">
                        <a:solidFill>
                          <a:srgbClr val="000000"/>
                        </a:solidFill>
                        <a:effectLst/>
                        <a:latin typeface="Times New Roman" panose="02020603050405020304" pitchFamily="18" charset="0"/>
                        <a:cs typeface="Times New Roman" panose="02020603050405020304" pitchFamily="18" charset="0"/>
                      </a:endParaRPr>
                    </a:p>
                  </a:txBody>
                  <a:tcPr marL="6939" marR="6939" marT="6939" marB="0" anchor="b"/>
                </a:tc>
                <a:tc>
                  <a:txBody>
                    <a:bodyPr/>
                    <a:lstStyle/>
                    <a:p>
                      <a:pPr algn="ctr" fontAlgn="b"/>
                      <a:r>
                        <a:rPr lang="en-US" sz="2200" b="1" u="none" strike="noStrike">
                          <a:effectLst/>
                          <a:latin typeface="Times New Roman" panose="02020603050405020304" pitchFamily="18" charset="0"/>
                          <a:cs typeface="Times New Roman" panose="02020603050405020304" pitchFamily="18" charset="0"/>
                        </a:rPr>
                        <a:t>11</a:t>
                      </a:r>
                      <a:endParaRPr lang="en-US" sz="2200" b="1" i="0" u="none" strike="noStrike">
                        <a:solidFill>
                          <a:srgbClr val="000000"/>
                        </a:solidFill>
                        <a:effectLst/>
                        <a:latin typeface="Times New Roman" panose="02020603050405020304" pitchFamily="18" charset="0"/>
                        <a:cs typeface="Times New Roman" panose="02020603050405020304" pitchFamily="18" charset="0"/>
                      </a:endParaRPr>
                    </a:p>
                  </a:txBody>
                  <a:tcPr marL="6939" marR="6939" marT="6939" marB="0" anchor="b"/>
                </a:tc>
                <a:tc>
                  <a:txBody>
                    <a:bodyPr/>
                    <a:lstStyle/>
                    <a:p>
                      <a:pPr algn="ctr" fontAlgn="b"/>
                      <a:r>
                        <a:rPr lang="en-US" sz="2200" b="1" u="none" strike="noStrike" dirty="0">
                          <a:effectLst/>
                          <a:latin typeface="Times New Roman" panose="02020603050405020304" pitchFamily="18" charset="0"/>
                          <a:cs typeface="Times New Roman" panose="02020603050405020304" pitchFamily="18" charset="0"/>
                        </a:rPr>
                        <a:t>1</a:t>
                      </a:r>
                      <a:endParaRPr lang="en-US" sz="2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939" marR="6939" marT="6939" marB="0" anchor="b"/>
                </a:tc>
                <a:tc>
                  <a:txBody>
                    <a:bodyPr/>
                    <a:lstStyle/>
                    <a:p>
                      <a:pPr algn="ctr" fontAlgn="b"/>
                      <a:r>
                        <a:rPr lang="en-US" sz="2200" b="1" u="none" strike="noStrike" dirty="0">
                          <a:effectLst/>
                          <a:latin typeface="Times New Roman" panose="02020603050405020304" pitchFamily="18" charset="0"/>
                          <a:cs typeface="Times New Roman" panose="02020603050405020304" pitchFamily="18" charset="0"/>
                        </a:rPr>
                        <a:t>408</a:t>
                      </a:r>
                      <a:endParaRPr lang="en-US" sz="2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939" marR="6939" marT="6939" marB="0" anchor="b"/>
                </a:tc>
                <a:extLst>
                  <a:ext uri="{0D108BD9-81ED-4DB2-BD59-A6C34878D82A}">
                    <a16:rowId xmlns:a16="http://schemas.microsoft.com/office/drawing/2014/main" val="2215319643"/>
                  </a:ext>
                </a:extLst>
              </a:tr>
            </a:tbl>
          </a:graphicData>
        </a:graphic>
      </p:graphicFrame>
      <p:sp>
        <p:nvSpPr>
          <p:cNvPr id="4" name="Date Placeholder 3">
            <a:extLst>
              <a:ext uri="{FF2B5EF4-FFF2-40B4-BE49-F238E27FC236}">
                <a16:creationId xmlns:a16="http://schemas.microsoft.com/office/drawing/2014/main" id="{CEBA3AE7-247C-97BD-246B-44CDBF2F7AD2}"/>
              </a:ext>
            </a:extLst>
          </p:cNvPr>
          <p:cNvSpPr>
            <a:spLocks noGrp="1"/>
          </p:cNvSpPr>
          <p:nvPr>
            <p:ph type="dt" sz="half" idx="10"/>
          </p:nvPr>
        </p:nvSpPr>
        <p:spPr/>
        <p:txBody>
          <a:bodyPr>
            <a:normAutofit/>
          </a:bodyPr>
          <a:lstStyle/>
          <a:p>
            <a:pPr>
              <a:spcAft>
                <a:spcPts val="600"/>
              </a:spcAft>
            </a:pPr>
            <a:fld id="{1C5B79B8-588B-438C-81B8-E9868EE7CCEB}" type="datetime1">
              <a:rPr lang="en-US" smtClean="0"/>
              <a:pPr>
                <a:spcAft>
                  <a:spcPts val="600"/>
                </a:spcAft>
              </a:pPr>
              <a:t>6/4/2024</a:t>
            </a:fld>
            <a:endParaRPr lang="en-US"/>
          </a:p>
        </p:txBody>
      </p:sp>
      <p:sp>
        <p:nvSpPr>
          <p:cNvPr id="5" name="Footer Placeholder 4">
            <a:extLst>
              <a:ext uri="{FF2B5EF4-FFF2-40B4-BE49-F238E27FC236}">
                <a16:creationId xmlns:a16="http://schemas.microsoft.com/office/drawing/2014/main" id="{09C73368-3F1E-69A4-CD0C-5BE6E9BEDD60}"/>
              </a:ext>
            </a:extLst>
          </p:cNvPr>
          <p:cNvSpPr>
            <a:spLocks noGrp="1"/>
          </p:cNvSpPr>
          <p:nvPr>
            <p:ph type="ftr" sz="quarter" idx="11"/>
          </p:nvPr>
        </p:nvSpPr>
        <p:spPr/>
        <p:txBody>
          <a:bodyPr>
            <a:normAutofit/>
          </a:bodyPr>
          <a:lstStyle/>
          <a:p>
            <a:pPr>
              <a:spcAft>
                <a:spcPts val="600"/>
              </a:spcAft>
            </a:pPr>
            <a:r>
              <a:rPr lang="en-US"/>
              <a:t>RTCQI WORKSHOP</a:t>
            </a:r>
          </a:p>
        </p:txBody>
      </p:sp>
      <p:sp>
        <p:nvSpPr>
          <p:cNvPr id="6" name="Slide Number Placeholder 5">
            <a:extLst>
              <a:ext uri="{FF2B5EF4-FFF2-40B4-BE49-F238E27FC236}">
                <a16:creationId xmlns:a16="http://schemas.microsoft.com/office/drawing/2014/main" id="{8BBDA385-8AFA-20FF-8BCE-F4B8D2C8A8C4}"/>
              </a:ext>
            </a:extLst>
          </p:cNvPr>
          <p:cNvSpPr>
            <a:spLocks noGrp="1"/>
          </p:cNvSpPr>
          <p:nvPr>
            <p:ph type="sldNum" sz="quarter" idx="12"/>
          </p:nvPr>
        </p:nvSpPr>
        <p:spPr/>
        <p:txBody>
          <a:bodyPr>
            <a:normAutofit/>
          </a:bodyPr>
          <a:lstStyle/>
          <a:p>
            <a:pPr>
              <a:spcAft>
                <a:spcPts val="600"/>
              </a:spcAft>
            </a:pPr>
            <a:fld id="{453BBF43-071C-462E-8874-A340852CC3BC}" type="slidenum">
              <a:rPr lang="en-US" smtClean="0"/>
              <a:pPr>
                <a:spcAft>
                  <a:spcPts val="600"/>
                </a:spcAft>
              </a:pPr>
              <a:t>9</a:t>
            </a:fld>
            <a:endParaRPr lang="en-US"/>
          </a:p>
        </p:txBody>
      </p:sp>
    </p:spTree>
    <p:extLst>
      <p:ext uri="{BB962C8B-B14F-4D97-AF65-F5344CB8AC3E}">
        <p14:creationId xmlns:p14="http://schemas.microsoft.com/office/powerpoint/2010/main" val="36827247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outtelette">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5084</TotalTime>
  <Words>2082</Words>
  <Application>Microsoft Office PowerPoint</Application>
  <PresentationFormat>Widescreen</PresentationFormat>
  <Paragraphs>346</Paragraphs>
  <Slides>47</Slides>
  <Notes>5</Notes>
  <HiddenSlides>10</HiddenSlides>
  <MMClips>0</MMClips>
  <ScaleCrop>false</ScaleCrop>
  <HeadingPairs>
    <vt:vector size="8" baseType="variant">
      <vt:variant>
        <vt:lpstr>Fonts Used</vt:lpstr>
      </vt:variant>
      <vt:variant>
        <vt:i4>13</vt:i4>
      </vt:variant>
      <vt:variant>
        <vt:lpstr>Theme</vt:lpstr>
      </vt:variant>
      <vt:variant>
        <vt:i4>3</vt:i4>
      </vt:variant>
      <vt:variant>
        <vt:lpstr>Embedded OLE Servers</vt:lpstr>
      </vt:variant>
      <vt:variant>
        <vt:i4>2</vt:i4>
      </vt:variant>
      <vt:variant>
        <vt:lpstr>Slide Titles</vt:lpstr>
      </vt:variant>
      <vt:variant>
        <vt:i4>47</vt:i4>
      </vt:variant>
    </vt:vector>
  </HeadingPairs>
  <TitlesOfParts>
    <vt:vector size="65" baseType="lpstr">
      <vt:lpstr>Aptos</vt:lpstr>
      <vt:lpstr>Aptos Display</vt:lpstr>
      <vt:lpstr>Arial</vt:lpstr>
      <vt:lpstr>Calibri</vt:lpstr>
      <vt:lpstr>Calibri Light</vt:lpstr>
      <vt:lpstr>Cambria</vt:lpstr>
      <vt:lpstr>Garamond</vt:lpstr>
      <vt:lpstr>Myriad Pro</vt:lpstr>
      <vt:lpstr>Symbol</vt:lpstr>
      <vt:lpstr>Tahoma</vt:lpstr>
      <vt:lpstr>Times New Roman</vt:lpstr>
      <vt:lpstr>Tw Cen MT</vt:lpstr>
      <vt:lpstr>Wingdings</vt:lpstr>
      <vt:lpstr>Office Theme</vt:lpstr>
      <vt:lpstr>1_Office Theme</vt:lpstr>
      <vt:lpstr>Gouttelette</vt:lpstr>
      <vt:lpstr>Chart</vt:lpstr>
      <vt:lpstr>Microsoft Excel Chart</vt:lpstr>
      <vt:lpstr>Monitoring Quality of HIV Testing Services: Ghana’s Experience with the Dried Tube Specimen Proficiency Testing Programme </vt:lpstr>
      <vt:lpstr>Outline of Presentation</vt:lpstr>
      <vt:lpstr>Background 1/2</vt:lpstr>
      <vt:lpstr>Background 2/2</vt:lpstr>
      <vt:lpstr>Background to HIV RT EQA Program in Ghana</vt:lpstr>
      <vt:lpstr>DTS PT Program in Ghana</vt:lpstr>
      <vt:lpstr>Coverage of the Current DTS PT Programme</vt:lpstr>
      <vt:lpstr>Site selection and Training of Facilities</vt:lpstr>
      <vt:lpstr>Coverage of the Current DTS PT Programme Cont’d</vt:lpstr>
      <vt:lpstr>Panel Preparation and Distribution</vt:lpstr>
      <vt:lpstr>Results Collection, Analysis and Dissemination</vt:lpstr>
      <vt:lpstr>PowerPoint Presentation</vt:lpstr>
      <vt:lpstr>Overall Performance Trends (R1-R5)</vt:lpstr>
      <vt:lpstr>Lessons Learned from  DTS PT Program</vt:lpstr>
      <vt:lpstr>Challenges</vt:lpstr>
      <vt:lpstr>Way forward and Recommendations</vt:lpstr>
      <vt:lpstr>Acknowledgments</vt:lpstr>
      <vt:lpstr>PowerPoint Presentation</vt:lpstr>
      <vt:lpstr>Burkina Faso HIV Serology PT program Management</vt:lpstr>
      <vt:lpstr>PLAN</vt:lpstr>
      <vt:lpstr>Background</vt:lpstr>
      <vt:lpstr>Background</vt:lpstr>
      <vt:lpstr>1-BURKINA FASO PT PROGRAM</vt:lpstr>
      <vt:lpstr>1-BURKINA FASO PT PROGRAM</vt:lpstr>
      <vt:lpstr>2. COVERAGE OF THE PT PROGRAM</vt:lpstr>
      <vt:lpstr>3. Stakeholders AND roles</vt:lpstr>
      <vt:lpstr>4. PANEL PRODUCTION AND DISTRIBUTION (1/7) </vt:lpstr>
      <vt:lpstr>4. PANEL PRODUCTION AND DISTRIBUTION (2/7) </vt:lpstr>
      <vt:lpstr>PowerPoint Presentation</vt:lpstr>
      <vt:lpstr>6thstep Development of Instructions and feedback sheet results that will accompany the panels (4/7) </vt:lpstr>
      <vt:lpstr>7thstep: Training testers on panel use and submission of EQA results (5/7) </vt:lpstr>
      <vt:lpstr>8thstage: Reception and analysis of results (6/7) </vt:lpstr>
      <vt:lpstr>PowerPoint Presentation</vt:lpstr>
      <vt:lpstr>PowerPoint Presentation</vt:lpstr>
      <vt:lpstr>PowerPoint Presentation</vt:lpstr>
      <vt:lpstr>PowerPoint Presentation</vt:lpstr>
      <vt:lpstr>THANK YOU FOR YOUR CONTINUED ATTENTION </vt:lpstr>
      <vt:lpstr>PowerPoint Presentation</vt:lpstr>
      <vt:lpstr>PowerPoint Presentation</vt:lpstr>
      <vt:lpstr>Background </vt:lpstr>
      <vt:lpstr>PowerPoint Presentation</vt:lpstr>
      <vt:lpstr>PT Round 1 and 2 Performance Comparison</vt:lpstr>
      <vt:lpstr>Challenges </vt:lpstr>
      <vt:lpstr>Next Step</vt:lpstr>
      <vt:lpstr>Scale up plans</vt:lpstr>
      <vt:lpstr>Lessons learned</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RT-CQI WORKSHOP</dc:title>
  <dc:creator>Francis Frimpong</dc:creator>
  <cp:lastModifiedBy>Boaheng, Kwasi (CDC/GHC/DGHT)</cp:lastModifiedBy>
  <cp:revision>141</cp:revision>
  <dcterms:created xsi:type="dcterms:W3CDTF">2024-05-16T19:38:24Z</dcterms:created>
  <dcterms:modified xsi:type="dcterms:W3CDTF">2024-06-04T18:27:47Z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b94a7b8-f06c-4dfe-bdcc-9b548fd58c31_Enabled">
    <vt:lpwstr>true</vt:lpwstr>
  </property>
  <property fmtid="{D5CDD505-2E9C-101B-9397-08002B2CF9AE}" pid="3" name="MSIP_Label_7b94a7b8-f06c-4dfe-bdcc-9b548fd58c31_SetDate">
    <vt:lpwstr>2024-05-24T18:40:04Z</vt:lpwstr>
  </property>
  <property fmtid="{D5CDD505-2E9C-101B-9397-08002B2CF9AE}" pid="4" name="MSIP_Label_7b94a7b8-f06c-4dfe-bdcc-9b548fd58c31_Method">
    <vt:lpwstr>Privileged</vt:lpwstr>
  </property>
  <property fmtid="{D5CDD505-2E9C-101B-9397-08002B2CF9AE}" pid="5" name="MSIP_Label_7b94a7b8-f06c-4dfe-bdcc-9b548fd58c31_Name">
    <vt:lpwstr>7b94a7b8-f06c-4dfe-bdcc-9b548fd58c31</vt:lpwstr>
  </property>
  <property fmtid="{D5CDD505-2E9C-101B-9397-08002B2CF9AE}" pid="6" name="MSIP_Label_7b94a7b8-f06c-4dfe-bdcc-9b548fd58c31_SiteId">
    <vt:lpwstr>9ce70869-60db-44fd-abe8-d2767077fc8f</vt:lpwstr>
  </property>
  <property fmtid="{D5CDD505-2E9C-101B-9397-08002B2CF9AE}" pid="7" name="MSIP_Label_7b94a7b8-f06c-4dfe-bdcc-9b548fd58c31_ActionId">
    <vt:lpwstr>467d1f08-50c9-48a1-b5be-41eb9ef57ddd</vt:lpwstr>
  </property>
  <property fmtid="{D5CDD505-2E9C-101B-9397-08002B2CF9AE}" pid="8" name="MSIP_Label_7b94a7b8-f06c-4dfe-bdcc-9b548fd58c31_ContentBits">
    <vt:lpwstr>0</vt:lpwstr>
  </property>
</Properties>
</file>